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52B59BD4-63BF-437B-B21A-F5851D898A2D}" type="datetimeFigureOut">
              <a:rPr lang="pt-PT" smtClean="0"/>
              <a:pPr/>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6AA07BD8-365D-401B-A498-006D94D3D5BE}"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59BD4-63BF-437B-B21A-F5851D898A2D}" type="datetimeFigureOut">
              <a:rPr lang="pt-PT" smtClean="0"/>
              <a:pPr/>
              <a:t>23-03-2014</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07BD8-365D-401B-A498-006D94D3D5BE}"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cloudcoachinginternational.com/wp-content/uploads/2013/12/Future-Technology.jpg"/>
          <p:cNvPicPr>
            <a:picLocks noChangeAspect="1" noChangeArrowheads="1"/>
          </p:cNvPicPr>
          <p:nvPr/>
        </p:nvPicPr>
        <p:blipFill>
          <a:blip r:embed="rId2" cstate="print">
            <a:lum bright="70000" contrast="-74000"/>
          </a:blip>
          <a:srcRect/>
          <a:stretch>
            <a:fillRect/>
          </a:stretch>
        </p:blipFill>
        <p:spPr bwMode="auto">
          <a:xfrm>
            <a:off x="0" y="0"/>
            <a:ext cx="9144000" cy="6858000"/>
          </a:xfrm>
          <a:prstGeom prst="rect">
            <a:avLst/>
          </a:prstGeom>
          <a:noFill/>
        </p:spPr>
      </p:pic>
      <p:sp>
        <p:nvSpPr>
          <p:cNvPr id="4" name="Rectângulo 3"/>
          <p:cNvSpPr/>
          <p:nvPr/>
        </p:nvSpPr>
        <p:spPr>
          <a:xfrm>
            <a:off x="1284676" y="2276872"/>
            <a:ext cx="6854377" cy="1015663"/>
          </a:xfrm>
          <a:prstGeom prst="rect">
            <a:avLst/>
          </a:prstGeom>
          <a:noFill/>
        </p:spPr>
        <p:txBody>
          <a:bodyPr wrap="none" lIns="91440" tIns="45720" rIns="91440" bIns="45720">
            <a:spAutoFit/>
          </a:bodyPr>
          <a:lstStyle/>
          <a:p>
            <a:pPr algn="ctr"/>
            <a:r>
              <a:rPr lang="pt-PT" sz="6000" b="1" cap="none" spc="0" dirty="0" err="1" smtClean="0">
                <a:ln w="38100" cmpd="sng">
                  <a:solidFill>
                    <a:srgbClr val="002060"/>
                  </a:solidFill>
                  <a:prstDash val="solid"/>
                </a:ln>
                <a:solidFill>
                  <a:srgbClr val="FFFFFF"/>
                </a:solidFill>
                <a:effectLst>
                  <a:outerShdw blurRad="41275" dist="12700" dir="12000000" algn="tl" rotWithShape="0">
                    <a:srgbClr val="000000">
                      <a:alpha val="40000"/>
                    </a:srgbClr>
                  </a:outerShdw>
                </a:effectLst>
              </a:rPr>
              <a:t>World</a:t>
            </a:r>
            <a:r>
              <a:rPr lang="pt-PT" sz="6000" b="1" cap="none" spc="0" dirty="0" smtClean="0">
                <a:ln w="38100" cmpd="sng">
                  <a:solidFill>
                    <a:srgbClr val="002060"/>
                  </a:solidFill>
                  <a:prstDash val="solid"/>
                </a:ln>
                <a:solidFill>
                  <a:srgbClr val="FFFFFF"/>
                </a:solidFill>
                <a:effectLst>
                  <a:outerShdw blurRad="41275" dist="12700" dir="12000000" algn="tl" rotWithShape="0">
                    <a:srgbClr val="000000">
                      <a:alpha val="40000"/>
                    </a:srgbClr>
                  </a:outerShdw>
                </a:effectLst>
              </a:rPr>
              <a:t> </a:t>
            </a:r>
            <a:r>
              <a:rPr lang="pt-PT" sz="6000" b="1" cap="none" spc="0" dirty="0" err="1" smtClean="0">
                <a:ln w="38100" cmpd="sng">
                  <a:solidFill>
                    <a:srgbClr val="002060"/>
                  </a:solidFill>
                  <a:prstDash val="solid"/>
                </a:ln>
                <a:solidFill>
                  <a:srgbClr val="FFFFFF"/>
                </a:solidFill>
                <a:effectLst>
                  <a:outerShdw blurRad="41275" dist="12700" dir="12000000" algn="tl" rotWithShape="0">
                    <a:srgbClr val="000000">
                      <a:alpha val="40000"/>
                    </a:srgbClr>
                  </a:outerShdw>
                </a:effectLst>
              </a:rPr>
              <a:t>Of</a:t>
            </a:r>
            <a:r>
              <a:rPr lang="pt-PT" sz="6000" b="1" cap="none" spc="0" dirty="0" smtClean="0">
                <a:ln w="38100" cmpd="sng">
                  <a:solidFill>
                    <a:srgbClr val="002060"/>
                  </a:solidFill>
                  <a:prstDash val="solid"/>
                </a:ln>
                <a:solidFill>
                  <a:srgbClr val="FFFFFF"/>
                </a:solidFill>
                <a:effectLst>
                  <a:outerShdw blurRad="41275" dist="12700" dir="12000000" algn="tl" rotWithShape="0">
                    <a:srgbClr val="000000">
                      <a:alpha val="40000"/>
                    </a:srgbClr>
                  </a:outerShdw>
                </a:effectLst>
              </a:rPr>
              <a:t> </a:t>
            </a:r>
            <a:r>
              <a:rPr lang="pt-PT" sz="6000" b="1" cap="none" spc="0" dirty="0" err="1" smtClean="0">
                <a:ln w="38100" cmpd="sng">
                  <a:solidFill>
                    <a:srgbClr val="002060"/>
                  </a:solidFill>
                  <a:prstDash val="solid"/>
                </a:ln>
                <a:solidFill>
                  <a:srgbClr val="FFFFFF"/>
                </a:solidFill>
                <a:effectLst>
                  <a:outerShdw blurRad="41275" dist="12700" dir="12000000" algn="tl" rotWithShape="0">
                    <a:srgbClr val="000000">
                      <a:alpha val="40000"/>
                    </a:srgbClr>
                  </a:outerShdw>
                </a:effectLst>
              </a:rPr>
              <a:t>Technology</a:t>
            </a:r>
            <a:endParaRPr lang="pt-PT" sz="6000" b="1" cap="none" spc="0" dirty="0">
              <a:ln w="38100" cmpd="sng">
                <a:solidFill>
                  <a:srgbClr val="002060"/>
                </a:solidFill>
                <a:prstDash val="solid"/>
              </a:ln>
              <a:solidFill>
                <a:srgbClr val="FFFFFF"/>
              </a:solidFill>
              <a:effectLst>
                <a:outerShdw blurRad="41275" dist="12700" dir="12000000" algn="tl" rotWithShape="0">
                  <a:srgbClr val="000000">
                    <a:alpha val="40000"/>
                  </a:srgbClr>
                </a:outerShdw>
              </a:effectLst>
            </a:endParaRPr>
          </a:p>
        </p:txBody>
      </p:sp>
      <p:sp>
        <p:nvSpPr>
          <p:cNvPr id="5" name="CaixaDeTexto 4"/>
          <p:cNvSpPr txBox="1"/>
          <p:nvPr/>
        </p:nvSpPr>
        <p:spPr>
          <a:xfrm>
            <a:off x="683568" y="5589240"/>
            <a:ext cx="2808312" cy="461665"/>
          </a:xfrm>
          <a:prstGeom prst="rect">
            <a:avLst/>
          </a:prstGeom>
          <a:noFill/>
        </p:spPr>
        <p:txBody>
          <a:bodyPr wrap="square" rtlCol="0">
            <a:spAutoFit/>
          </a:bodyPr>
          <a:lstStyle/>
          <a:p>
            <a:r>
              <a:rPr lang="pt-PT" sz="2400" dirty="0" smtClean="0"/>
              <a:t>Francisca Freire 10ºE</a:t>
            </a:r>
            <a:endParaRPr lang="pt-PT"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2627784" y="476672"/>
            <a:ext cx="3781805" cy="923330"/>
          </a:xfrm>
          <a:prstGeom prst="rect">
            <a:avLst/>
          </a:prstGeom>
          <a:noFill/>
        </p:spPr>
        <p:txBody>
          <a:bodyPr wrap="none" lIns="91440" tIns="45720" rIns="91440" bIns="45720">
            <a:spAutoFit/>
          </a:bodyPr>
          <a:lstStyle/>
          <a:p>
            <a:pPr algn="ctr"/>
            <a:r>
              <a:rPr lang="pt-PT" sz="5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Intruduction</a:t>
            </a:r>
            <a:endParaRPr lang="pt-PT"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026" name="AutoShape 2" descr="data:image/jpeg;base64,/9j/4AAQSkZJRgABAQAAAQABAAD/2wCEAAkGBxQTEhUUExQUFBQXFRUYGBcXGBgcFxgXFxQWGBQUFxocHCggHBwlHBUYITEhJSkrLi4uFx8zODMsNygtLisBCgoKDg0OGhAQGiwkHCQsLCwsLCwsLCwsLCwsLC8sLCwsLCwsLCwsLCwsLCwsLCwsLCwsLCwsLCwsLCwsLCwsLP/AABEIAMABBwMBIgACEQEDEQH/xAAcAAACAwEBAQEAAAAAAAAAAAACAwEEBQAGBwj/xABCEAABAwIDBAYIBAMHBQEAAAABAAIRAyEEMUESUWFxBSKBkaHwBhMyQlKxwdFicuHxBxQzI1OCkqKy0xVDk8LSg//EABkBAAMBAQEAAAAAAAAAAAAAAAABAgMEBf/EACMRAAMBAAICAgMBAQEAAAAAAAABEQIDEiExE3EEQVGhwQX/2gAMAwEAAhEDEQA/APkmYQNajYocF2Q5aERZKTmGVzmpwVF1BYKGNuEzZsoACIFBAz7FJEgJmzYqHNy86ogUB+vYgaLFOcPmgIt3pQdFASoLU1rc+5CClB0QVCcWhDAUtFJiCFOymPEGyhrTyUQqiyxHTAXFs8kxtNKDoJAS3lMelwiBQdlDCZC7ZRAouFMIoXQiDoKlTC7ZRBUkHepAhcAiAKYAkSiA7Dv85I9ncoJ3IgUAtjOyEuUyVxbuQAC5EAuSgUvtTTTlBswrFNdiycjYljEdRqlwgpwZIVLIuxXY2x5JeyrbKV0Bbon1F2A2blSWzHYnBmnD7LtiCEdQ7FaoMvOqFzFZfTy7Et7espeRrQh7bAIWt3+fP1Vl7ED2wI8+fspeS0yoQpDYE9ybsc11RvIDRZtFpldo0zRubHVRm18/OaJgtophVFinCiomVDZJ8/olB0AtQxvTgN64s3o6hRMdy4Iy3f55Lg0nkiBQIUEJ+wgI7UQKLAU8kQCJqIFIawa5ozb9FEhRO5OBQShcUWwuSgUHZ3rpUwuDUQKcO5ciDFCIFNItlFSUsEJhYu5ZOJ6DcyRKKkAmUgpZTgrRYM3sT6u66oy6tVGIH3hX0J7i2s+S7Z74+idT+hR7HyS6B3KhHW86IQzXSJVotFyl7MBS8FLZTDDKW96umnAKT6rsWbyaLRXcDHE/JLp0tdBmrb2ydb+CFwMwMvOSyeTVaK4pyZjz2JjoCa4QqbnTdRCqC9spZGvcPOie0efupLe/f9Uuo6IjzuUgItjQXO9NbTHP6fdEHRfq5z8/oocIRmruE8UoogUHNDspgapcxKBRMLgEzZXQiDoMLiphE1sogUWu2U8UfNkwUCn1F2Kwpo205VhtHgSpcNPkjqHYrikuTuxcnBUthqdTatNjKHwVf/I3/jTmYGm89R5B3Phs8nCR3wvQWYcD3TMosvCtfypNwr1TCtpmHBwdut35ZHeuc8Hf3j7dq1SRk2yq3DAZld6hqZ6scfP6KfUeewpkivUN880Qw05FF6nz4hSGRv8AOWiAKr8OQk1GLXY9sXk9o+3m6bS6MFWS0GBmSQGicpJEBJpDTZ52qxA6nA+a9A/A0Ge0+o87mABvLacJ/wBKrvp4f+7q/wDlb/xLN4potmJlzKgiAtkYbDnWsw/i2XjtIAIHYVWxGAgFwl7B7zHAgfmES3tAWOuNm2eRGM50oHM7/DmrdSi3Prd4tysgAB39/wCiyeDVbKob+pTGs7k71X7JdRxyA7VPUrsQ+w3DxPFKLT2Lo7SmNG/LwSg6JcwaLm0/OieWgefolucnEFIPmfsgc5EGpjaJ3IgUrwpDFcbh0b2AJdQ7FRtJMazyEbneSll6cFSfDkhL/JQyuDUQDjUQElHsI/UGLfZEHSuVysCjxXJdQptUjwVkVRkJHiqzKx58wD81ewdMON2jskH7eC9HK7ejztPr7HYUkjZJ2m/CZtxab7J8mVrYL0dqVLsEt+IkW58Vs9D+j7A0Pqy0QXBsE5REwJEyNNQvQU2va17sOBXc15ZAaAxjg2bS87QG1kNQL2ua2s+M+/8AAzh68v1/piYX0OaCA9zi4+60ffMcYWg/0WosjbY4cS459llqejvpMwuNAtqisBLjUA2nOnriBeBpbIJXp70gwU2SSHh9m7UGCJc4tjrRAGkbSw7cz5Vh+DfrxLje0ZjvRnDuFpHJ33lZ2M9Ddabw7gbHvy+SHD4qXQ14F/ekRfPMiFs4qk+gA41Kbgcg2pJI3xFwuh43lpdvf9OdbzpXr6/h4rFdFGkf7VpnRmU8Sd3LPTeqOJrvdEmAMmizW8Gj657yvoeHLawLavWF7nT8QOnNeX6W6GLIcLsddp4G4njF1S8uP2S/Cq9GGTtCDn8vPnhQqsIWhUp/sk127Q3nw/VEgJmY89yW2oQQ5pLXDUZ8k2oElwWW0bYY5rW1rABlXdkx53AZNdwyPDWjVZsm4vNxrI04I33VtrTWEH+qBY/3gGh/GBlvFs4nF5pstQy3En7KRPJWvUFIqMKTw0NbTFlsIC5MFNMFMBQ0UmVgwlMZQ3p+2AhdV5og6S1gCg1APMJbig2SiBRnrilmoTu7kbWaKzSo/ZEClEngu2Ve9TB0C4sacyiBSlsJjKXA/RPL2gadih2J4IgUgUo07lMAa+eSS6qSgKIFHNqN3KEnZXIgU9BhsESdP8zfut/CdF1uq2i0bZIO072GgEEiwMk5RzOiz+iaBJGq9lh9nYJw9RlUgljnNMhrh7TLa7+xek0kuq8NnmJtuvykbb29YPcdgtaS43AFxLjfZIgZEEjMEG68lh6j6+JBwXXoUPVxTJNIFw23ARJLzM3hs5cVs08EarXUau0A9rT1SWkQbXG4wYytlmlejHo9UwtV7fWPqNcKUFwFiC7akXnSL6rm0urlOnL7KmHW9KqzMYK7qLmdUEU3WOw4G87Im5JkgnRVcV0h66q99QXLjB1AkwLgi3ABan8SPSKkxxoVKDnVoljz1Q1pcZc0zeS0iIiQeE+Jd0lLj1y25tssIz3wD4K+Hm419+iOXi2/r2evYPheMhY9U5Ds8UdbpA0wJOYyiZg7jbKF5kPeQ2HtdbeB7ztHAHuVmni6jWwZF8iLGRnBEe6upaTOZ5h63o30goFmzVYQXmCQBsgCINrg5ZWW3huiWmkYeXtMFoBBhmcDPXUfUrxPRmNYXNLmTDh1YDgdqQRDuy87l9DPRr3ACnUbTpsFw0G+4GNnZ5XXNzzD9ynRw3S9U8L0tgTTcQRMZaW0Kw6tOHFe/wClMO8iKjPZ9/QjeIy5aLx2Ow8kkTPnVWn2VIa6uGFimQVSeFsYqjZUHsSapSZTDQtDAUJMjTLnvSabiP3W50biDbzqpWYN6pdb0C6qNsC59oAe9vHA/OeCxOkejvV2K+0ejNSm2l14BIyOcHJeT9McZsvIpHZG9tj35+KzzydtPM9GmuPrlavs+UV7FJzXo8X0lVB/qOcIyedtv+V0hVHltQF1MbLmiXU5MQM3sm8DVpkjOSJ2VrCKzsxCxNbRTziSgNZx1KzeS1o4sHBSHNGdwllp1Xer3kJdSqGawGQQOrHSy4bI1UbTZtKIFF3U7CaakaCO9QcQ7h2IAhtAqH4YjJC6od5QFABtp7yEQLd/cIQsqefupqN3DsSGGazR7s81yW2mToe665EYHqq9Y0sPVqNJa5rDskZhxs0jjJCf/BfEvdVr4cHqOZtgRYOa5jZn8rvAblW6dZOCrQNGHuqsJ8AvKejvTtbB4hmIpDaLS4OaZhzHRtMO6YtuICr87bzyr6/6R+Hha439n6F6RwMABvttILXWEb5sbQcoWf0r0ucPQfUlsiTYOMx4D9lq4jHsxGH/AJnDRXikX7AnadZxDCM2u2mluWYK+NY70kxPSFF7KlJlFj9l+HO0KbXvp1ADT2qrgKmd9nIgclGeZdfPlla4XXPCPOdM9PVcW/br1aj4Ly1pjZYHmS1vWMCwGuQSvWtnJ2TfeGrQfhQdI9DV6JPrKZY2XQS5kEBwEgh0ajvS3NyO027RvOQ2dAdy58vS9nRpJrwa9LEDZb1Rm4XJ3N3Eb1o4THkNcAABYxLozi4mPeWJQjYu4WdoD7w4x8Kv4ZzYdd3s/CNHNPxcF38XIzh5MHuf4f1m1K7w5jS4UiWw0CDLRtHQQDu14L6E7GzABAtMDjkvh/R2L2H7VMva4B1w4fCbHq3Fsl7Po30rhm1Upy4bjAcbZd9/1WmuP5HSM8nRQ9zj/wCmZ3ZheE6Tw4Mn7fJbvRnTv8wxzo2SLETOc3yG5VsSwZkA+CjCfHUytNckaPK1KZc0g5jK+fDmsd9Mef2XpcWwEHZFybAKieji8bUGdfv515rZGJglseStjC1BQALoNUgFrSJFMHJ7gfeOYbpmdApfhBRHrHCXH+m03Ej/ALjhGQOQ1PAEHFrVSSSSSSSSTcknMkpexm83pt494knM5yeaqYvpE1GmTdt+bde437TuWI6qhp1CCD5O8HgUnpFLJ1aqShpVHNcHNkOBkHcUWIaAbZG45ebdiUFnp00z4LONozFRrYa+bfC8e2zlcEcHDUFVSx24rc9H8KazjR/vI2eDx7B8S3/FwRY7Btwzi18VKoPs5sYfxfEeGW+bhLog7mNQ6PrPEtpuI3x1e82XYjA1Ge1Tc0HeLHkcijr13PMuJJ46DcBoOAU0MS9nskicxFjwINj2hTEVSoaBXDDk7+5aewKl2AtfrT0O8sn/AG57pyFLa596GkNNgnDmMj3KBS4HtIRhu/5qTTG7x+kpDosMF4aO/wCxXbEaN+fgnAHIBvaQhc85DZ/0iUQdOGyM3eH0zQuLTck90fWVxcfwDlCF9Q7x3pAdtt0Ljy/aVyH1x1cexcgZ7F2H9ZRqUxm5jgOZB2fGF8yeHEanI68l9awQXgfTHor1OIJFmVZe3df22zwcZ5OCr/0OOpbX0Z/gbjeH9lDoX0ixOCeX4asaTnNaHQGkO2ctprgQYM6L0PSXpyMZSqUMfSpusfU16VJnraTvWNcYaXNaWuDYMFvavHvc+Bdwi2Z5j6oalZ1us64Gp06v0ntXk2HqSn3Tof0M6OdhKFRtHbLmsqONYddxc2ZIkgDrewCW5Zm6w/SD+HdF0uoOdSdB2WWdTzJi9xJO+Bu0Wp/D703o4ii2jiX06WIa0NYXENZUAJa2JsH2iOUcNzpIXDcnDjAPG5z7l6fBx8fIoebz73xunyMeimNY0zQcbsPVLXaO+En4gq+DpGblo6r9QfdOgkr6xR6SNJtR7hIYxxGXtAdXO2a+Y4HDEderMkPMEwXEtdJJOQ4928afD8ep+jNc3yZv7LGBoNHWc7qw7IGT1TIEx36d08/GAzAyAABNgNoWAF/FVXV5JJcLNcIbeBsmANNd6TTdawJJIieAM2HMZytHyTwiFx3yz13odiHGsRMN9XcDI3BHOJXpMdWtCxPRPBbNN1V2b7N4MGUcyPAK90g+TbW/Hj9U2u3sSc9GfWAgkyFu+ieOp0ialQBzI2Y3u3Cc9/7hYj2SLnZYLuPyAGrjoPoCRn4rGbRFtloENaNB9TqTqU2qoJOOl70trh9RzhYOu38uQHZl2LylULXa7b6k3Jlp/Fu5HLnHFZtZqa/gn/Sk4ICUyqEiVno1z5Q1nWGzqLj6j69nFRQw7nu2WiT4ADMkmwAzJNgr3Q+G23SYDGwXPNmtGk8dwFzotH0nr0R1cKC2mQNuY2nOz60e7OTcuZS6+A7eSg3Gij1aLpdk6r8205yb+LM8BIK+k6xfs1fjkO/O2NrvkO/xHcs4q1gSHTT+ONng8TsHtkt/xTolSoV7rgOSIt32S3DikMME6Z8M1Zd/a3AHrBmPj3uAHvbxrnmqUcQuaCOHGUhhyd3gFxLt3+lWWsFS4/qagZO4j8XDVMoYQmMvsNT3XVLNE9JFXac1uQBO8DLU9v0StrkeQCbijLja2QncMlW2ZyU6UHl0a5++POiQ9yh50GXm6BQ2WkTKlAuSoz6c3DbICV0x0QzFUTTcYObHfC7TsOR4FTTqud5sOa0cNiWhsRLtDFu7Vd22nnq/JwYTWuy8HxjG4F9Go6m8FjxmOOhB1B38UkFxGpg75z/bxX1/pfoSnjGxUs8ey8e0OHFvA+Buvn/TPopXw7jtt22fGy7SN7hm087TkSvI5fxtYfj0erxfkZ2vPswTtFvI/CNRbTgV+gML/b4XDVSXMdVoU5JZMuLBJ1MEjPceK+KYfAwOs4tBFrXOoLRPiYF+xeu6M9M2jAvwb9th2Hsp1AS4NaWkgPgTnOQOekLThvG62RzTkUSGenXSbPWeqpy80mEPJB2PW7YDrEdctiATa5zXkGVCSSSMnSSZNwRpJzIVWlT9oZ2iwt7QymCr+AwRdIa0kmB4zfu8Va3rbIeM4R2HYIOZyFraz/6nReg6F6HL4c/q0hcxm47h4X08Fb6M6CDQDUiM9nf2f/XG2q0q+KIs2I3adsrs4+GKs4+TlvhFl1faIa0ANFg0ZALdHQ00BVcRsiecaR2yvJU8eQeqG8TsifHz9L7/AEgds7LiSD7Qnzf7K91+hYi9lHpTEbR2R7DfZG7iTqeP0AWNXKt47aHW9ppycBY8OB4LOqVjwQAYncr78Eag2/eyfxOj+3XjzVFj4XpfRobLwao2WH4rAjgDc9gtZJsEeO6TwxYUujggAH1SWNN2tHtvH4Qcm/iNt0xC+h+lFKhINIBxIkOcAQOIGW8XnkF89xlF20S4lxJzcZJ5nVZtXyaZc8A4nGl0AANY32WNyHE6lx1cb9gASjUS3jgmYWgah2WiTEnQADNzibADebKaXAQ5anR+DJh1QhjDkXZu/K2JPPLiq20yl7EVKnxkdQfkafaP4nDsyKq1MS4uLiSXHMkkntKaYnk9l0wKGwH0mh598u3xZ0A6nibyvMu6QcMi1v5WMb8hKqsx7mmQZ0IORGoK6ozauySN3vDmB8xbkbJvSEsssDpN+rp5ta75hEzGNd7bBzZDT3ez4Dmsp5hFSckteSnk9Hh8BtDaadpvKCPzDTnccVturMZRO2Ou6YcBeN55keBSPRDFMY8GoIEZHOIvbd81PpViWVC59L2RAI3ZAdnndLb8wmeKeVx1VhOZ/wAo+6oVKoyFh8+aZXB1sqxKjbLwiOUqHCM5HYpk+bBR62NSeSxbNkgdoLkRxBXKaOHvaVcn7WjuVui+fPzVHB7I9o3XYrEaNsF1rVcRyPMVZqv6T2BDc9583Q4Su5xJLtkC7nu0HyWKyqM3WHieSTisaX2kMYMm/U7ytEp6M359mh0nSwtY/wBFv57te46uJEeKos9HMOet/aADOHDuuEqg/dkLknIDfA+911fHOdAFmjIbuPMpvGH+gW9r9lkdDYanmHPkWlxgid4jcrrMS1oim1rBuaI/fmVlYeptdVxgHJx913Hgde/S5Brmu2SIIkGfonlZz6QtPWvbLrsVqTZKfWJtp5uVVquANylVMXIgJvVJWSxVxmxlE8gqlTFE3BHcPsq76u/NVzVIKhstI0mdIvbk6OQF+BGRCWeknDSmf/zp/RqpOdOqAHs5qeyL6mr/ANWq+6Q3ixjGnva0FLbjnzJMnfAnvVBtVGx+5UmiWmel6PxRqDYcQNWuMWduPA5dx3qriMI4TOdxlF9ZRdD0Q5zQTEwvpWO6CpNoB7htODcstqBaSL5brkd6je1hq/svOHpOfo+Tf9PJBdUPq6Y96LuPwsHvO7YGpEqlja8jYpjYp/DPWcRk5594+A0AkrY6br7ZlxFrACAGi8BoyA4LAqsnzqlsrBXBIsofXI/VdUkcvN0ovk3sVzvRuskmqOKEO1Dlxp7r7wgNI9nFR2ZXVFl2KqfESON/nKAYx+jo5AD5JAIGs8AnUGD2zdo0+I6N+/DmEdmHVFwYwsaBPWdBPBubRzOf+VCzpNwIMzvGhBzB4FZ1Ykkk5kyh2lXysn40aWLIEOaTsOynMb2kjUfY6qsXk6g+eKDD14lrrtdnwOjhxHjcJdamWnxBGRGhCT1RrMGP4jtugtx8ChBnKx1G/iu9YeB5hTS4Fsjh2yuU2iY8/ZcgD0lGrx7VLukGjK/P5rLNebafVcG3nTzK7O5x9C2/EE3J/QJLA5zoH6ADMk6AKWs2puABm45A6DjyCiviQGbDLA3JPtOjKdw4DdqUu41gbWxMDZaeqMzq47+W4fdAMUs41VIqIW0DwaX80VewuJ9aAxxioPYccnD+7cf9p7DaIxWvsimOKfdC6F7EyDBEESCDmDrKQHwrFTFtqCKhh4Fqm8aNqb/zZ6GREZ9YFpg9moPEEWI5I+QPjHVXapLjPNcDKW58JPVGswOm6ETjKTUdKCkSbAEyoei1keCn4ZjnGGibScgANSSbAcSlbDB/UcT+Fhv2uyb4nglV8c4jYADGT7AynedXHiSl8kH0p6HDdKMowKZD3j/ue63hTB1/EewDNWa/pRVLY2zHPXfzXjg5cKm5P5RfEbeNrCrJZZ+bm/FvcwfNvaLWGT646+KUKx3wReQjqVQ72rO+IZHnGR4juUa3S84gTao/dC8A70hzSMvP0KhtUrJs0SLJaYtZKLncxx+hRUn6Du3p2xq4xwGvM6ZJQYptFp9o7LdTn3ceH7qKj59kdQWAnx58Ux7JsBbcNPueOqqvpkH7fNAEvHclEJgqnI3UOHcgAETasCDdu7dxB0QOQpUZYFJuYce6/wA1xaMwCT4c4SAUbXkZFFCEbV5XJ9JwOYuuTAdSc0/Fv0tCf/Mj3W8tq/boqbRp3qA+TwyCvsyOqHCsXG5Np7N4G7eoNyDv8/L5IHmBa0qWi3O337kqEF1TJkedyhgJRZA93nzqoonrBKjg+pu3fdSXWQVXXRAiPO5NsSRL8ktmIc0RmNxuPPFGHWSHooQs0sQ05tI5Ot3EH5qX1Kf4z3Dx/RUpRFPsw6ob/MtGTO90/KED8STbIbhYdsZ9qS4KQprHESxyafJSCFLXJUIEbKJ3d32RQluCBk7c596645eChcgCQ6Mp7EXrXcO4fOEIXWQARqHefopa8jVCQu8ygBzKnnRNcRA1VTL9FzavZ53J0IP9WChbT7B39yAP/dMY/uQAJpWP0SvUnPRWWO3ed6U98GwI7EhijT7VAKNzxoDyQunkkBBClcx8cea5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1028" name="AutoShape 4" descr="data:image/jpeg;base64,/9j/4AAQSkZJRgABAQAAAQABAAD/2wCEAAkGBxQTEhUUExQUFBQXFRUYGBcXGBgcFxgXFxQWGBQUFxocHCggHBwlHBUYITEhJSkrLi4uFx8zODMsNygtLisBCgoKDg0OGhAQGiwkHCQsLCwsLCwsLCwsLCwsLC8sLCwsLCwsLCwsLCwsLCwsLCwsLCwsLCwsLCwsLCwsLCwsLP/AABEIAMABBwMBIgACEQEDEQH/xAAcAAACAwEBAQEAAAAAAAAAAAACAwEEBQAGBwj/xABCEAABAwIDBAYIBAMHBQEAAAABAAIRAyEEMUESUWFxBSKBkaHwBhMyQlKxwdFicuHxBxQzI1OCkqKy0xVDk8LSg//EABkBAAMBAQEAAAAAAAAAAAAAAAABAgMEBf/EACMRAAMBAAICAgMBAQEAAAAAAAABEQIDEiExE3EEQVGhwQX/2gAMAwEAAhEDEQA/APkmYQNajYocF2Q5aERZKTmGVzmpwVF1BYKGNuEzZsoACIFBAz7FJEgJmzYqHNy86ogUB+vYgaLFOcPmgIt3pQdFASoLU1rc+5CClB0QVCcWhDAUtFJiCFOymPEGyhrTyUQqiyxHTAXFs8kxtNKDoJAS3lMelwiBQdlDCZC7ZRAouFMIoXQiDoKlTC7ZRBUkHepAhcAiAKYAkSiA7Dv85I9ncoJ3IgUAtjOyEuUyVxbuQAC5EAuSgUvtTTTlBswrFNdiycjYljEdRqlwgpwZIVLIuxXY2x5JeyrbKV0Bbon1F2A2blSWzHYnBmnD7LtiCEdQ7FaoMvOqFzFZfTy7Et7espeRrQh7bAIWt3+fP1Vl7ED2wI8+fspeS0yoQpDYE9ybsc11RvIDRZtFpldo0zRubHVRm18/OaJgtophVFinCiomVDZJ8/olB0AtQxvTgN64s3o6hRMdy4Iy3f55Lg0nkiBQIUEJ+wgI7UQKLAU8kQCJqIFIawa5ozb9FEhRO5OBQShcUWwuSgUHZ3rpUwuDUQKcO5ciDFCIFNItlFSUsEJhYu5ZOJ6DcyRKKkAmUgpZTgrRYM3sT6u66oy6tVGIH3hX0J7i2s+S7Z74+idT+hR7HyS6B3KhHW86IQzXSJVotFyl7MBS8FLZTDDKW96umnAKT6rsWbyaLRXcDHE/JLp0tdBmrb2ydb+CFwMwMvOSyeTVaK4pyZjz2JjoCa4QqbnTdRCqC9spZGvcPOie0efupLe/f9Uuo6IjzuUgItjQXO9NbTHP6fdEHRfq5z8/oocIRmruE8UoogUHNDspgapcxKBRMLgEzZXQiDoMLiphE1sogUWu2U8UfNkwUCn1F2Kwpo205VhtHgSpcNPkjqHYrikuTuxcnBUthqdTatNjKHwVf/I3/jTmYGm89R5B3Phs8nCR3wvQWYcD3TMosvCtfypNwr1TCtpmHBwdut35ZHeuc8Hf3j7dq1SRk2yq3DAZld6hqZ6scfP6KfUeewpkivUN880Qw05FF6nz4hSGRv8AOWiAKr8OQk1GLXY9sXk9o+3m6bS6MFWS0GBmSQGicpJEBJpDTZ52qxA6nA+a9A/A0Ge0+o87mABvLacJ/wBKrvp4f+7q/wDlb/xLN4potmJlzKgiAtkYbDnWsw/i2XjtIAIHYVWxGAgFwl7B7zHAgfmES3tAWOuNm2eRGM50oHM7/DmrdSi3Prd4tysgAB39/wCiyeDVbKob+pTGs7k71X7JdRxyA7VPUrsQ+w3DxPFKLT2Lo7SmNG/LwSg6JcwaLm0/OieWgefolucnEFIPmfsgc5EGpjaJ3IgUrwpDFcbh0b2AJdQ7FRtJMazyEbneSll6cFSfDkhL/JQyuDUQDjUQElHsI/UGLfZEHSuVysCjxXJdQptUjwVkVRkJHiqzKx58wD81ewdMON2jskH7eC9HK7ejztPr7HYUkjZJ2m/CZtxab7J8mVrYL0dqVLsEt+IkW58Vs9D+j7A0Pqy0QXBsE5REwJEyNNQvQU2va17sOBXc15ZAaAxjg2bS87QG1kNQL2ua2s+M+/8AAzh68v1/piYX0OaCA9zi4+60ffMcYWg/0WosjbY4cS459llqejvpMwuNAtqisBLjUA2nOnriBeBpbIJXp70gwU2SSHh9m7UGCJc4tjrRAGkbSw7cz5Vh+DfrxLje0ZjvRnDuFpHJ33lZ2M9Ddabw7gbHvy+SHD4qXQ14F/ekRfPMiFs4qk+gA41Kbgcg2pJI3xFwuh43lpdvf9OdbzpXr6/h4rFdFGkf7VpnRmU8Sd3LPTeqOJrvdEmAMmizW8Gj657yvoeHLawLavWF7nT8QOnNeX6W6GLIcLsddp4G4njF1S8uP2S/Cq9GGTtCDn8vPnhQqsIWhUp/sk127Q3nw/VEgJmY89yW2oQQ5pLXDUZ8k2oElwWW0bYY5rW1rABlXdkx53AZNdwyPDWjVZsm4vNxrI04I33VtrTWEH+qBY/3gGh/GBlvFs4nF5pstQy3En7KRPJWvUFIqMKTw0NbTFlsIC5MFNMFMBQ0UmVgwlMZQ3p+2AhdV5og6S1gCg1APMJbig2SiBRnrilmoTu7kbWaKzSo/ZEClEngu2Ve9TB0C4sacyiBSlsJjKXA/RPL2gadih2J4IgUgUo07lMAa+eSS6qSgKIFHNqN3KEnZXIgU9BhsESdP8zfut/CdF1uq2i0bZIO072GgEEiwMk5RzOiz+iaBJGq9lh9nYJw9RlUgljnNMhrh7TLa7+xek0kuq8NnmJtuvykbb29YPcdgtaS43AFxLjfZIgZEEjMEG68lh6j6+JBwXXoUPVxTJNIFw23ARJLzM3hs5cVs08EarXUau0A9rT1SWkQbXG4wYytlmlejHo9UwtV7fWPqNcKUFwFiC7akXnSL6rm0urlOnL7KmHW9KqzMYK7qLmdUEU3WOw4G87Im5JkgnRVcV0h66q99QXLjB1AkwLgi3ABan8SPSKkxxoVKDnVoljz1Q1pcZc0zeS0iIiQeE+Jd0lLj1y25tssIz3wD4K+Hm419+iOXi2/r2evYPheMhY9U5Ds8UdbpA0wJOYyiZg7jbKF5kPeQ2HtdbeB7ztHAHuVmni6jWwZF8iLGRnBEe6upaTOZ5h63o30goFmzVYQXmCQBsgCINrg5ZWW3huiWmkYeXtMFoBBhmcDPXUfUrxPRmNYXNLmTDh1YDgdqQRDuy87l9DPRr3ACnUbTpsFw0G+4GNnZ5XXNzzD9ynRw3S9U8L0tgTTcQRMZaW0Kw6tOHFe/wClMO8iKjPZ9/QjeIy5aLx2Ow8kkTPnVWn2VIa6uGFimQVSeFsYqjZUHsSapSZTDQtDAUJMjTLnvSabiP3W50biDbzqpWYN6pdb0C6qNsC59oAe9vHA/OeCxOkejvV2K+0ejNSm2l14BIyOcHJeT9McZsvIpHZG9tj35+KzzydtPM9GmuPrlavs+UV7FJzXo8X0lVB/qOcIyedtv+V0hVHltQF1MbLmiXU5MQM3sm8DVpkjOSJ2VrCKzsxCxNbRTziSgNZx1KzeS1o4sHBSHNGdwllp1Xer3kJdSqGawGQQOrHSy4bI1UbTZtKIFF3U7CaakaCO9QcQ7h2IAhtAqH4YjJC6od5QFABtp7yEQLd/cIQsqefupqN3DsSGGazR7s81yW2mToe665EYHqq9Y0sPVqNJa5rDskZhxs0jjJCf/BfEvdVr4cHqOZtgRYOa5jZn8rvAblW6dZOCrQNGHuqsJ8AvKejvTtbB4hmIpDaLS4OaZhzHRtMO6YtuICr87bzyr6/6R+Hha439n6F6RwMABvttILXWEb5sbQcoWf0r0ucPQfUlsiTYOMx4D9lq4jHsxGH/AJnDRXikX7AnadZxDCM2u2mluWYK+NY70kxPSFF7KlJlFj9l+HO0KbXvp1ADT2qrgKmd9nIgclGeZdfPlla4XXPCPOdM9PVcW/br1aj4Ly1pjZYHmS1vWMCwGuQSvWtnJ2TfeGrQfhQdI9DV6JPrKZY2XQS5kEBwEgh0ajvS3NyO027RvOQ2dAdy58vS9nRpJrwa9LEDZb1Rm4XJ3N3Eb1o4THkNcAABYxLozi4mPeWJQjYu4WdoD7w4x8Kv4ZzYdd3s/CNHNPxcF38XIzh5MHuf4f1m1K7w5jS4UiWw0CDLRtHQQDu14L6E7GzABAtMDjkvh/R2L2H7VMva4B1w4fCbHq3Fsl7Po30rhm1Upy4bjAcbZd9/1WmuP5HSM8nRQ9zj/wCmZ3ZheE6Tw4Mn7fJbvRnTv8wxzo2SLETOc3yG5VsSwZkA+CjCfHUytNckaPK1KZc0g5jK+fDmsd9Mef2XpcWwEHZFybAKieji8bUGdfv515rZGJglseStjC1BQALoNUgFrSJFMHJ7gfeOYbpmdApfhBRHrHCXH+m03Ej/ALjhGQOQ1PAEHFrVSSSSSSSSTcknMkpexm83pt494knM5yeaqYvpE1GmTdt+bde437TuWI6qhp1CCD5O8HgUnpFLJ1aqShpVHNcHNkOBkHcUWIaAbZG45ebdiUFnp00z4LONozFRrYa+bfC8e2zlcEcHDUFVSx24rc9H8KazjR/vI2eDx7B8S3/FwRY7Btwzi18VKoPs5sYfxfEeGW+bhLog7mNQ6PrPEtpuI3x1e82XYjA1Ge1Tc0HeLHkcijr13PMuJJ46DcBoOAU0MS9nskicxFjwINj2hTEVSoaBXDDk7+5aewKl2AtfrT0O8sn/AG57pyFLa596GkNNgnDmMj3KBS4HtIRhu/5qTTG7x+kpDosMF4aO/wCxXbEaN+fgnAHIBvaQhc85DZ/0iUQdOGyM3eH0zQuLTck90fWVxcfwDlCF9Q7x3pAdtt0Ljy/aVyH1x1cexcgZ7F2H9ZRqUxm5jgOZB2fGF8yeHEanI68l9awQXgfTHor1OIJFmVZe3df22zwcZ5OCr/0OOpbX0Z/gbjeH9lDoX0ixOCeX4asaTnNaHQGkO2ctprgQYM6L0PSXpyMZSqUMfSpusfU16VJnraTvWNcYaXNaWuDYMFvavHvc+Bdwi2Z5j6oalZ1us64Gp06v0ntXk2HqSn3Tof0M6OdhKFRtHbLmsqONYddxc2ZIkgDrewCW5Zm6w/SD+HdF0uoOdSdB2WWdTzJi9xJO+Bu0Wp/D703o4ii2jiX06WIa0NYXENZUAJa2JsH2iOUcNzpIXDcnDjAPG5z7l6fBx8fIoebz73xunyMeimNY0zQcbsPVLXaO+En4gq+DpGblo6r9QfdOgkr6xR6SNJtR7hIYxxGXtAdXO2a+Y4HDEderMkPMEwXEtdJJOQ4928afD8ep+jNc3yZv7LGBoNHWc7qw7IGT1TIEx36d08/GAzAyAABNgNoWAF/FVXV5JJcLNcIbeBsmANNd6TTdawJJIieAM2HMZytHyTwiFx3yz13odiHGsRMN9XcDI3BHOJXpMdWtCxPRPBbNN1V2b7N4MGUcyPAK90g+TbW/Hj9U2u3sSc9GfWAgkyFu+ieOp0ialQBzI2Y3u3Cc9/7hYj2SLnZYLuPyAGrjoPoCRn4rGbRFtloENaNB9TqTqU2qoJOOl70trh9RzhYOu38uQHZl2LylULXa7b6k3Jlp/Fu5HLnHFZtZqa/gn/Sk4ICUyqEiVno1z5Q1nWGzqLj6j69nFRQw7nu2WiT4ADMkmwAzJNgr3Q+G23SYDGwXPNmtGk8dwFzotH0nr0R1cKC2mQNuY2nOz60e7OTcuZS6+A7eSg3Gij1aLpdk6r8205yb+LM8BIK+k6xfs1fjkO/O2NrvkO/xHcs4q1gSHTT+ONng8TsHtkt/xTolSoV7rgOSIt32S3DikMME6Z8M1Zd/a3AHrBmPj3uAHvbxrnmqUcQuaCOHGUhhyd3gFxLt3+lWWsFS4/qagZO4j8XDVMoYQmMvsNT3XVLNE9JFXac1uQBO8DLU9v0StrkeQCbijLja2QncMlW2ZyU6UHl0a5++POiQ9yh50GXm6BQ2WkTKlAuSoz6c3DbICV0x0QzFUTTcYObHfC7TsOR4FTTqud5sOa0cNiWhsRLtDFu7Vd22nnq/JwYTWuy8HxjG4F9Go6m8FjxmOOhB1B38UkFxGpg75z/bxX1/pfoSnjGxUs8ey8e0OHFvA+Buvn/TPopXw7jtt22fGy7SN7hm087TkSvI5fxtYfj0erxfkZ2vPswTtFvI/CNRbTgV+gML/b4XDVSXMdVoU5JZMuLBJ1MEjPceK+KYfAwOs4tBFrXOoLRPiYF+xeu6M9M2jAvwb9th2Hsp1AS4NaWkgPgTnOQOekLThvG62RzTkUSGenXSbPWeqpy80mEPJB2PW7YDrEdctiATa5zXkGVCSSSMnSSZNwRpJzIVWlT9oZ2iwt7QymCr+AwRdIa0kmB4zfu8Va3rbIeM4R2HYIOZyFraz/6nReg6F6HL4c/q0hcxm47h4X08Fb6M6CDQDUiM9nf2f/XG2q0q+KIs2I3adsrs4+GKs4+TlvhFl1faIa0ANFg0ZALdHQ00BVcRsiecaR2yvJU8eQeqG8TsifHz9L7/AEgds7LiSD7Qnzf7K91+hYi9lHpTEbR2R7DfZG7iTqeP0AWNXKt47aHW9ppycBY8OB4LOqVjwQAYncr78Eag2/eyfxOj+3XjzVFj4XpfRobLwao2WH4rAjgDc9gtZJsEeO6TwxYUujggAH1SWNN2tHtvH4Qcm/iNt0xC+h+lFKhINIBxIkOcAQOIGW8XnkF89xlF20S4lxJzcZJ5nVZtXyaZc8A4nGl0AANY32WNyHE6lx1cb9gASjUS3jgmYWgah2WiTEnQADNzibADebKaXAQ5anR+DJh1QhjDkXZu/K2JPPLiq20yl7EVKnxkdQfkafaP4nDsyKq1MS4uLiSXHMkkntKaYnk9l0wKGwH0mh598u3xZ0A6nibyvMu6QcMi1v5WMb8hKqsx7mmQZ0IORGoK6ozauySN3vDmB8xbkbJvSEsssDpN+rp5ta75hEzGNd7bBzZDT3ez4Dmsp5hFSckteSnk9Hh8BtDaadpvKCPzDTnccVturMZRO2Ou6YcBeN55keBSPRDFMY8GoIEZHOIvbd81PpViWVC59L2RAI3ZAdnndLb8wmeKeVx1VhOZ/wAo+6oVKoyFh8+aZXB1sqxKjbLwiOUqHCM5HYpk+bBR62NSeSxbNkgdoLkRxBXKaOHvaVcn7WjuVui+fPzVHB7I9o3XYrEaNsF1rVcRyPMVZqv6T2BDc9583Q4Su5xJLtkC7nu0HyWKyqM3WHieSTisaX2kMYMm/U7ytEp6M359mh0nSwtY/wBFv57te46uJEeKos9HMOet/aADOHDuuEqg/dkLknIDfA+911fHOdAFmjIbuPMpvGH+gW9r9lkdDYanmHPkWlxgid4jcrrMS1oim1rBuaI/fmVlYeptdVxgHJx913Hgde/S5Brmu2SIIkGfonlZz6QtPWvbLrsVqTZKfWJtp5uVVquANylVMXIgJvVJWSxVxmxlE8gqlTFE3BHcPsq76u/NVzVIKhstI0mdIvbk6OQF+BGRCWeknDSmf/zp/RqpOdOqAHs5qeyL6mr/ANWq+6Q3ixjGnva0FLbjnzJMnfAnvVBtVGx+5UmiWmel6PxRqDYcQNWuMWduPA5dx3qriMI4TOdxlF9ZRdD0Q5zQTEwvpWO6CpNoB7htODcstqBaSL5brkd6je1hq/svOHpOfo+Tf9PJBdUPq6Y96LuPwsHvO7YGpEqlja8jYpjYp/DPWcRk5594+A0AkrY6br7ZlxFrACAGi8BoyA4LAqsnzqlsrBXBIsofXI/VdUkcvN0ovk3sVzvRuskmqOKEO1Dlxp7r7wgNI9nFR2ZXVFl2KqfESON/nKAYx+jo5AD5JAIGs8AnUGD2zdo0+I6N+/DmEdmHVFwYwsaBPWdBPBubRzOf+VCzpNwIMzvGhBzB4FZ1Ykkk5kyh2lXysn40aWLIEOaTsOynMb2kjUfY6qsXk6g+eKDD14lrrtdnwOjhxHjcJdamWnxBGRGhCT1RrMGP4jtugtx8ChBnKx1G/iu9YeB5hTS4Fsjh2yuU2iY8/ZcgD0lGrx7VLukGjK/P5rLNebafVcG3nTzK7O5x9C2/EE3J/QJLA5zoH6ADMk6AKWs2puABm45A6DjyCiviQGbDLA3JPtOjKdw4DdqUu41gbWxMDZaeqMzq47+W4fdAMUs41VIqIW0DwaX80VewuJ9aAxxioPYccnD+7cf9p7DaIxWvsimOKfdC6F7EyDBEESCDmDrKQHwrFTFtqCKhh4Fqm8aNqb/zZ6GREZ9YFpg9moPEEWI5I+QPjHVXapLjPNcDKW58JPVGswOm6ETjKTUdKCkSbAEyoei1keCn4ZjnGGibScgANSSbAcSlbDB/UcT+Fhv2uyb4nglV8c4jYADGT7AynedXHiSl8kH0p6HDdKMowKZD3j/ue63hTB1/EewDNWa/pRVLY2zHPXfzXjg5cKm5P5RfEbeNrCrJZZ+bm/FvcwfNvaLWGT646+KUKx3wReQjqVQ72rO+IZHnGR4juUa3S84gTao/dC8A70hzSMvP0KhtUrJs0SLJaYtZKLncxx+hRUn6Du3p2xq4xwGvM6ZJQYptFp9o7LdTn3ceH7qKj59kdQWAnx58Ux7JsBbcNPueOqqvpkH7fNAEvHclEJgqnI3UOHcgAETasCDdu7dxB0QOQpUZYFJuYce6/wA1xaMwCT4c4SAUbXkZFFCEbV5XJ9JwOYuuTAdSc0/Fv0tCf/Mj3W8tq/boqbRp3qA+TwyCvsyOqHCsXG5Np7N4G7eoNyDv8/L5IHmBa0qWi3O337kqEF1TJkedyhgJRZA93nzqoonrBKjg+pu3fdSXWQVXXRAiPO5NsSRL8ktmIc0RmNxuPPFGHWSHooQs0sQ05tI5Ot3EH5qX1Kf4z3Dx/RUpRFPsw6ob/MtGTO90/KED8STbIbhYdsZ9qS4KQprHESxyafJSCFLXJUIEbKJ3d32RQluCBk7c596645eChcgCQ6Mp7EXrXcO4fOEIXWQARqHefopa8jVCQu8ygBzKnnRNcRA1VTL9FzavZ53J0IP9WChbT7B39yAP/dMY/uQAJpWP0SvUnPRWWO3ed6U98GwI7EhijT7VAKNzxoDyQunkkBBClcx8cea5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9" name="Rectângulo 8"/>
          <p:cNvSpPr/>
          <p:nvPr/>
        </p:nvSpPr>
        <p:spPr>
          <a:xfrm>
            <a:off x="467544" y="5229200"/>
            <a:ext cx="8280920"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n-US" sz="2800" dirty="0" smtClean="0"/>
              <a:t>The progress of technology can also be dangerous in certain ways as it </a:t>
            </a:r>
            <a:r>
              <a:rPr lang="en-US" sz="2800" dirty="0" smtClean="0"/>
              <a:t>can be</a:t>
            </a:r>
            <a:r>
              <a:rPr lang="en-US" sz="2800" dirty="0" smtClean="0"/>
              <a:t> </a:t>
            </a:r>
            <a:r>
              <a:rPr lang="en-US" sz="2800" dirty="0" smtClean="0"/>
              <a:t>addictive and can lead to the loss of privacy.</a:t>
            </a:r>
            <a:endParaRPr lang="en-US" sz="2800" dirty="0"/>
          </a:p>
        </p:txBody>
      </p:sp>
      <p:sp>
        <p:nvSpPr>
          <p:cNvPr id="10" name="Rectângulo 9"/>
          <p:cNvSpPr/>
          <p:nvPr/>
        </p:nvSpPr>
        <p:spPr>
          <a:xfrm>
            <a:off x="467544" y="1988840"/>
            <a:ext cx="3744416" cy="2677656"/>
          </a:xfrm>
          <a:prstGeom prst="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just">
              <a:buNone/>
            </a:pPr>
            <a:r>
              <a:rPr lang="en-US" sz="2800" dirty="0" smtClean="0"/>
              <a:t>Technology is a very important part of our daily lives as it </a:t>
            </a:r>
            <a:r>
              <a:rPr lang="en-US" sz="2800" dirty="0" smtClean="0"/>
              <a:t>is constantly </a:t>
            </a:r>
            <a:r>
              <a:rPr lang="en-US" sz="2800" dirty="0" smtClean="0"/>
              <a:t>evolving and it have improved our quality of life. </a:t>
            </a:r>
          </a:p>
        </p:txBody>
      </p:sp>
      <p:pic>
        <p:nvPicPr>
          <p:cNvPr id="1030" name="Picture 6" descr="http://beck-technology.com/images/bt_image00_home.jpg"/>
          <p:cNvPicPr>
            <a:picLocks noChangeAspect="1" noChangeArrowheads="1"/>
          </p:cNvPicPr>
          <p:nvPr/>
        </p:nvPicPr>
        <p:blipFill>
          <a:blip r:embed="rId2" cstate="print"/>
          <a:srcRect/>
          <a:stretch>
            <a:fillRect/>
          </a:stretch>
        </p:blipFill>
        <p:spPr bwMode="auto">
          <a:xfrm>
            <a:off x="5076056" y="1916832"/>
            <a:ext cx="3779912" cy="275276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755576" y="692696"/>
            <a:ext cx="7848872" cy="3323987"/>
          </a:xfrm>
          <a:prstGeom prst="rect">
            <a:avLst/>
          </a:prstGeom>
        </p:spPr>
        <p:txBody>
          <a:bodyPr wrap="square">
            <a:spAutoFit/>
          </a:bodyPr>
          <a:lstStyle/>
          <a:p>
            <a:pPr algn="just"/>
            <a:r>
              <a:rPr lang="en-US" sz="2800" b="1" dirty="0">
                <a:solidFill>
                  <a:schemeClr val="tx2">
                    <a:lumMod val="75000"/>
                  </a:schemeClr>
                </a:solidFill>
              </a:rPr>
              <a:t> </a:t>
            </a:r>
            <a:r>
              <a:rPr lang="en-US" sz="2800" b="1" dirty="0" smtClean="0">
                <a:solidFill>
                  <a:schemeClr val="tx2">
                    <a:lumMod val="75000"/>
                  </a:schemeClr>
                </a:solidFill>
              </a:rPr>
              <a:t>Phones</a:t>
            </a:r>
          </a:p>
          <a:p>
            <a:pPr algn="just"/>
            <a:endParaRPr lang="en-US" sz="2800" b="1" dirty="0"/>
          </a:p>
          <a:p>
            <a:pPr algn="just">
              <a:buFont typeface="Wingdings" pitchFamily="2" charset="2"/>
              <a:buChar char="§"/>
            </a:pPr>
            <a:r>
              <a:rPr lang="en-US" sz="2200" dirty="0" smtClean="0"/>
              <a:t> In </a:t>
            </a:r>
            <a:r>
              <a:rPr lang="en-US" sz="2200" dirty="0"/>
              <a:t>developing countries the phone is more important than the </a:t>
            </a:r>
            <a:r>
              <a:rPr lang="en-US" sz="2200" dirty="0" smtClean="0"/>
              <a:t>computer: </a:t>
            </a:r>
            <a:r>
              <a:rPr lang="en-US" sz="2200" dirty="0"/>
              <a:t>mobiles are used for </a:t>
            </a:r>
            <a:r>
              <a:rPr lang="en-US" sz="2200" dirty="0" smtClean="0"/>
              <a:t>banking </a:t>
            </a:r>
            <a:r>
              <a:rPr lang="en-US" sz="2200" dirty="0"/>
              <a:t>and for forecasting the </a:t>
            </a:r>
            <a:r>
              <a:rPr lang="en-US" sz="2200" dirty="0" smtClean="0"/>
              <a:t>weather. But </a:t>
            </a:r>
            <a:r>
              <a:rPr lang="en-US" sz="2200" dirty="0"/>
              <a:t>phones can do even more</a:t>
            </a:r>
            <a:r>
              <a:rPr lang="en-US" sz="2200" dirty="0" smtClean="0"/>
              <a:t>.</a:t>
            </a:r>
          </a:p>
          <a:p>
            <a:pPr algn="just"/>
            <a:endParaRPr lang="en-US" sz="2200" dirty="0" smtClean="0"/>
          </a:p>
          <a:p>
            <a:pPr algn="just">
              <a:buFont typeface="Wingdings" pitchFamily="2" charset="2"/>
              <a:buChar char="§"/>
            </a:pPr>
            <a:r>
              <a:rPr lang="en-US" sz="2200" dirty="0"/>
              <a:t> </a:t>
            </a:r>
            <a:r>
              <a:rPr lang="en-US" sz="2200" dirty="0" smtClean="0"/>
              <a:t>In </a:t>
            </a:r>
            <a:r>
              <a:rPr lang="en-US" sz="2200" dirty="0"/>
              <a:t>Africa cell phone tower data is used to map people's movements - and that mapping can help track diseases such as malaria and identify patterns of transmission</a:t>
            </a:r>
            <a:r>
              <a:rPr lang="en-US" sz="2200" dirty="0" smtClean="0"/>
              <a:t>.</a:t>
            </a:r>
            <a:endParaRPr lang="en-US" sz="2200" dirty="0" smtClean="0"/>
          </a:p>
        </p:txBody>
      </p:sp>
      <p:pic>
        <p:nvPicPr>
          <p:cNvPr id="13314" name="Picture 2" descr="https://encrypted-tbn3.gstatic.com/images?q=tbn:ANd9GcTZtM26Yadr2KBeK_WEq2pF9hZUXv_ROs_2PiVKb34f91Rf6nJkmQ"/>
          <p:cNvPicPr>
            <a:picLocks noChangeAspect="1" noChangeArrowheads="1"/>
          </p:cNvPicPr>
          <p:nvPr/>
        </p:nvPicPr>
        <p:blipFill>
          <a:blip r:embed="rId2" cstate="print"/>
          <a:srcRect/>
          <a:stretch>
            <a:fillRect/>
          </a:stretch>
        </p:blipFill>
        <p:spPr bwMode="auto">
          <a:xfrm>
            <a:off x="5292080" y="4581128"/>
            <a:ext cx="3096344" cy="180093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611560" y="764704"/>
            <a:ext cx="5184576" cy="4708981"/>
          </a:xfrm>
          <a:prstGeom prst="rect">
            <a:avLst/>
          </a:prstGeom>
        </p:spPr>
        <p:txBody>
          <a:bodyPr wrap="square">
            <a:spAutoFit/>
          </a:bodyPr>
          <a:lstStyle/>
          <a:p>
            <a:pPr algn="just"/>
            <a:r>
              <a:rPr lang="en-US" sz="2800" b="1" dirty="0">
                <a:solidFill>
                  <a:schemeClr val="tx2">
                    <a:lumMod val="75000"/>
                  </a:schemeClr>
                </a:solidFill>
              </a:rPr>
              <a:t>3D </a:t>
            </a:r>
            <a:r>
              <a:rPr lang="en-US" sz="2800" b="1" dirty="0" smtClean="0">
                <a:solidFill>
                  <a:schemeClr val="tx2">
                    <a:lumMod val="75000"/>
                  </a:schemeClr>
                </a:solidFill>
              </a:rPr>
              <a:t>printing</a:t>
            </a:r>
          </a:p>
          <a:p>
            <a:pPr algn="just"/>
            <a:endParaRPr lang="en-US" sz="2800" b="1" dirty="0" smtClean="0">
              <a:solidFill>
                <a:schemeClr val="tx2">
                  <a:lumMod val="75000"/>
                </a:schemeClr>
              </a:solidFill>
            </a:endParaRPr>
          </a:p>
          <a:p>
            <a:pPr algn="just"/>
            <a:endParaRPr lang="en-US" sz="2400" b="1" dirty="0"/>
          </a:p>
          <a:p>
            <a:pPr algn="just">
              <a:buFont typeface="Wingdings" pitchFamily="2" charset="2"/>
              <a:buChar char="§"/>
            </a:pPr>
            <a:r>
              <a:rPr lang="en-US" sz="2200" dirty="0" smtClean="0"/>
              <a:t> 3D printing is already </a:t>
            </a:r>
            <a:r>
              <a:rPr lang="en-US" sz="2200" dirty="0"/>
              <a:t>helping to </a:t>
            </a:r>
            <a:r>
              <a:rPr lang="en-US" sz="2200" dirty="0" smtClean="0"/>
              <a:t>revolutionize </a:t>
            </a:r>
            <a:r>
              <a:rPr lang="en-US" sz="2200" dirty="0"/>
              <a:t>manufacturing by slashing research and development costs, and in the longer term it might mean that instead of ordering online and waiting for couriers to deliver, we'll just print products at </a:t>
            </a:r>
            <a:r>
              <a:rPr lang="en-US" sz="2200" dirty="0" smtClean="0"/>
              <a:t>home.</a:t>
            </a:r>
          </a:p>
          <a:p>
            <a:pPr algn="just">
              <a:buFont typeface="Wingdings" pitchFamily="2" charset="2"/>
              <a:buChar char="§"/>
            </a:pPr>
            <a:endParaRPr lang="en-US" sz="2200" dirty="0"/>
          </a:p>
          <a:p>
            <a:pPr algn="just">
              <a:buFont typeface="Wingdings" pitchFamily="2" charset="2"/>
              <a:buChar char="§"/>
            </a:pPr>
            <a:r>
              <a:rPr lang="en-US" sz="2200" dirty="0" smtClean="0"/>
              <a:t> That's </a:t>
            </a:r>
            <a:r>
              <a:rPr lang="en-US" sz="2200" dirty="0"/>
              <a:t>good for the environment but could have disastrous consequences for many people's jobs.</a:t>
            </a:r>
          </a:p>
        </p:txBody>
      </p:sp>
      <p:pic>
        <p:nvPicPr>
          <p:cNvPr id="12290" name="Picture 2" descr="https://encrypted-tbn0.gstatic.com/images?q=tbn:ANd9GcQVk_ZMl6YDpzSe-sUzSyCPdLza_8NSSFHBAHlPvRPgnZAQkNdJ"/>
          <p:cNvPicPr>
            <a:picLocks noChangeAspect="1" noChangeArrowheads="1"/>
          </p:cNvPicPr>
          <p:nvPr/>
        </p:nvPicPr>
        <p:blipFill>
          <a:blip r:embed="rId2" cstate="print"/>
          <a:srcRect/>
          <a:stretch>
            <a:fillRect/>
          </a:stretch>
        </p:blipFill>
        <p:spPr bwMode="auto">
          <a:xfrm>
            <a:off x="6300192" y="4149080"/>
            <a:ext cx="2466975" cy="1847851"/>
          </a:xfrm>
          <a:prstGeom prst="rect">
            <a:avLst/>
          </a:prstGeom>
          <a:noFill/>
        </p:spPr>
      </p:pic>
      <p:pic>
        <p:nvPicPr>
          <p:cNvPr id="12292" name="Picture 4" descr="https://encrypted-tbn2.gstatic.com/images?q=tbn:ANd9GcSat8FvHMLlOJPF42jyYTqGLMS-SNSnJUbWBhQNq-GZGGEcmHAXKA"/>
          <p:cNvPicPr>
            <a:picLocks noChangeAspect="1" noChangeArrowheads="1"/>
          </p:cNvPicPr>
          <p:nvPr/>
        </p:nvPicPr>
        <p:blipFill>
          <a:blip r:embed="rId3" cstate="print"/>
          <a:srcRect/>
          <a:stretch>
            <a:fillRect/>
          </a:stretch>
        </p:blipFill>
        <p:spPr bwMode="auto">
          <a:xfrm>
            <a:off x="6300192" y="1556792"/>
            <a:ext cx="2466975" cy="185737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755576" y="4941168"/>
            <a:ext cx="7704856" cy="1446550"/>
          </a:xfrm>
          <a:prstGeom prst="rect">
            <a:avLst/>
          </a:prstGeom>
        </p:spPr>
        <p:txBody>
          <a:bodyPr wrap="square">
            <a:spAutoFit/>
          </a:bodyPr>
          <a:lstStyle/>
          <a:p>
            <a:pPr algn="just">
              <a:buFont typeface="Wingdings" pitchFamily="2" charset="2"/>
              <a:buChar char="§"/>
            </a:pPr>
            <a:r>
              <a:rPr lang="en-US" sz="2200" dirty="0" smtClean="0"/>
              <a:t> Genetic Scanning </a:t>
            </a:r>
            <a:r>
              <a:rPr lang="en-US" sz="2200" dirty="0"/>
              <a:t>could have profound implications: we could discover if we're prone to particular kinds of cancer, or if we have higher than average risks of various unpleasant conditions, or if particular drugs could kill rather than cure us.</a:t>
            </a:r>
            <a:endParaRPr lang="pt-PT" sz="2200" dirty="0"/>
          </a:p>
        </p:txBody>
      </p:sp>
      <p:sp>
        <p:nvSpPr>
          <p:cNvPr id="5" name="Rectângulo 4"/>
          <p:cNvSpPr/>
          <p:nvPr/>
        </p:nvSpPr>
        <p:spPr>
          <a:xfrm>
            <a:off x="611560" y="908720"/>
            <a:ext cx="3220753" cy="523220"/>
          </a:xfrm>
          <a:prstGeom prst="rect">
            <a:avLst/>
          </a:prstGeom>
        </p:spPr>
        <p:txBody>
          <a:bodyPr wrap="none">
            <a:spAutoFit/>
          </a:bodyPr>
          <a:lstStyle/>
          <a:p>
            <a:r>
              <a:rPr lang="en-US" sz="2800" b="1" i="0" smtClean="0">
                <a:solidFill>
                  <a:schemeClr val="tx2">
                    <a:lumMod val="75000"/>
                  </a:schemeClr>
                </a:solidFill>
                <a:latin typeface="Helvetica"/>
              </a:rPr>
              <a:t>Genetic </a:t>
            </a:r>
            <a:r>
              <a:rPr lang="en-US" sz="2800" b="1" smtClean="0">
                <a:solidFill>
                  <a:schemeClr val="tx2">
                    <a:lumMod val="75000"/>
                  </a:schemeClr>
                </a:solidFill>
                <a:latin typeface="Helvetica"/>
              </a:rPr>
              <a:t>S</a:t>
            </a:r>
            <a:r>
              <a:rPr lang="en-US" sz="2800" b="1" i="0" smtClean="0">
                <a:solidFill>
                  <a:schemeClr val="tx2">
                    <a:lumMod val="75000"/>
                  </a:schemeClr>
                </a:solidFill>
                <a:latin typeface="Helvetica"/>
              </a:rPr>
              <a:t>canning</a:t>
            </a:r>
            <a:endParaRPr lang="en-US" sz="2800" b="1" i="0">
              <a:solidFill>
                <a:schemeClr val="tx2">
                  <a:lumMod val="75000"/>
                </a:schemeClr>
              </a:solidFill>
              <a:latin typeface="Helvetica"/>
            </a:endParaRPr>
          </a:p>
        </p:txBody>
      </p:sp>
      <p:sp>
        <p:nvSpPr>
          <p:cNvPr id="11266" name="AutoShape 2" descr="data:image/jpeg;base64,/9j/4AAQSkZJRgABAQAAAQABAAD/2wCEAAkGBxESEBUUEhQSFhQUFRUVFxQXFBUXFBQXFRQWFhQUFRQYHCggGBolHBQUITEhJSkrLi4uFx8zODMsNygtLisBCgoKDg0OFxAQGywkHyQsLCwsLCwsLCwsLCwsLCwsLCwsLCwsLCwsLCwsLCwsLCwsLCwsLCwsLCwsLCwsLCwsNP/AABEIAMIBAwMBIgACEQEDEQH/xAAcAAABBQEBAQAAAAAAAAAAAAADAAIEBQYHAQj/xABCEAACAQIEAwUFBgMFCAMAAAABAgADEQQFITESQVEGImFxkRMygaGxI0JSwdHwM2KSBxRTgrIkQ3KTotLh8RVjwv/EABkBAAMBAQEAAAAAAAAAAAAAAAABAgMEBf/EACQRAQEAAgICAgICAwAAAAAAAAABAhESITFBA1EyQiKRE2Fx/9oADAMBAAIRAxEAPwDnsIsYI9Z2vOEWEWMWEWAEWEWDWFWBCLCLBrCrGBFhFg1kijQdvdVj5AmBEsKsKmX1v8N/Qx/9yqjdH9DDcPVMWEWN4CNwR5iPWNIiwiwawqwAiwqwawtNbmw3OkZJ2WZe9d+FB5nkJoj2WVB36mvpLXJ8GMLh7m3Gwuf0mez3MSFZ2MyuVt68NphJO/L2tk4HuuDIrYVh4yupY9mp8Q5wmVZi7BgT3hyMczpX44nKIVJX/wDzCq3DUFj1lxRpo4ujCXM4zvx2GrDIIWngWO1oPHCpSW6oWMdykTMLaP7daduLcmwEs82xNqYG1xMjkeX161f2tYEKutjLHO8Xxvwg+Ey83dbamM1EjK17pPWYrOwaeLv4/nN7gEsgExvbunaoGl5eGeF/lW4ymtx0lPhM121ynT2qDWD7MZ+qUrNyjM37QGpdRtFRjjZdqahi6nCN4owVz0ii7adOdCEWMj1jIRYRYxYRYARYRYNZa5VlTVe8TwUhu5+ijmYW6Em/CNh6LOwVAWJ5Aay2p5WiG1ViX/wqY4n+LbLL7K8pep3KKtTpnf8Axag6u33RJeIq4TCdxFWtUG9j9ip58RGtQ/KTu3wvjJ5VOBwVRzajRpp4sDWf420HrJVbLiP42LI6qHVSP8tMFpBx2bVqujN3fwKAqD/KNPWQLw4fZf5PpOq4HCk/x6p/5x+pEF/caA93EVF8bVh9CfpIt55HxiedWCUK/wDuq61B+EsrH+moAxgWxNm4atKxG5W6n+hpEIkmhj6iWF+JR9xxxL6Hb4Q4/Suf2k00DaowbqNmHmpnqz2jQo1z9nelV3C3urH+TnfwGvQGL2jKeGqNeVQc+WvXz5c4crPIuEvg9Zoux+X+0rcTDu09T58pn+G370PlN12XpeywbOd3JPw2EeV66RjO+xs2xnGbchMlnFqgKcpNzrFEUnZdzoJUYKrx01PPnDGTweVutomT1eEmm3LaWNXDa8S6ESvzOlwkOPjLPAYkOo6wn1St9w1kp1xwuLOOci1stq0vdJtJ+Jwl+8uhELl2Y37lSLWvKpludKulmuIp8zLDC9qahIB56SzqYRG5Aie4fJ6Sn2jctoXETP1VticcVoi+5ExmPx3CS/pJ2a44u1hB1Oz7VAL7RydJuXaDQ7TPw2kXH5ma3vC8vqXZMc5Pw/ZemN49fZc5GJoUGY90GXuV9nKjnvaCbHCZVSTZRLKmoG0m2RNzUFPsrSAF4poopPOp3Xy9CLGR6y2wiwqwayXl+EarUWmu7G3kOZPgBrAJ+SZZ7UlnuKSe8eZPJF8TOiZFkjVyvdCovurbuoPLm3784nZ7KBUZEQfZ09F/mYe9VadIo4FFpezI7pBB1IJvvr4zLLL22xx9f2572kz4C+Fwnu+67jV6p2KgjW3Lx8pW4TsljaguKRUaauQu/gdflOl4XBYbDj7KkieNrt/UdZAzHPVGza9BeOZX0Vxnu/0x69gcWRctRXwLn6hbTxuweJt/EoX6cTfXhtLqt2hfofAXv8ZWvnLj7x+X0j3knWP0q6/Y7GLeyI9vwOpPobGVj5TiVJBo1hbf7NtPlNO2fPzNjyNhC0u1bgWLMev7EfKlxjDsLGx36Ty031LOmxAJFP2gT3gVDgeGvP8AWQnr5fUP2lBVPVGZfkpAj5FwY2aHBVDiqT3sa9McTD/GpjQsf/tBIHFuQeesmnLMsbX2lVB0up+ZEscDh8Lhlb2JPE68JqVHFwpOwUeQitlPHGysmlYIt9TSvY/ipHxHT/3N9jsyQ4amtI6cIHj5Tn+bYoU8SXUXpvobghXHPyB6yxwDhGQAk0qnepk8re/TPipvJi7Nz/abmZ7oXwvKjJqluJPGWOJa7mUyHgr+c0vWmM72vKlIMpEp8FVNKoVO15eUzK3OsL98co8p7LG+l5Ra4vA4zAhu8PeEgZJjb6GaGhTvqdo9yztOrL0gZRUcmx2G8NnOYi3COUWYZiqXCgSow1Bqz+EmLtS8nwhqNxHYTVIJFwlAIoAktJpIxyuxVhlglhlk5JEWGAg6Y1jsfU4UJmOV7aYYciNVesUyNXMGuYo9NOEcQhFg4RZZiLNd2UwnDTNQ+9VJReoQe+fidPhMlTUkgDcmwHUnQTqWQYAGutMe7SC0x5gAsfiSJOX0vD3W37L4AU6QOxIHwHISzxOIAEHWIRLcraDymdzDGk78+W2nKwmcx5Xa7nqaAzXMydFuBM3jsSVOp31lpWIsSToNSfKZj+908SzCx4QSoPM2+98ZoiJaYkFL3tqecq6WL4cQA5DU205GxJkavTKsVPLT9Iy0fFPJf5tgGpqKiG9I203K32+Eqb3HvAesvshxXtENOpqtrEnpKbMsH7KoV3G6nqD+7RSbO5WLDshmTYWowazK5vvpc2HrNTn3Z6ni6ftsOVSsdbbLU8GHI+M57NFkOfMjAEgHQcRvtzvFljo8c9s1iKVek5V1ZWB1Ug/MGRMTiKtv/enlOvZhh6OMpjjIVwO64A4h4EHceEwecZZVwzWqIpUnRwDwt+h8IpNnbpRNiDVWzk6CwGt/C3WXGTMW+wbQ1F9rT/lqpfT/ADKPUDrH5FgTiKy0qdNAW1ZtbKo3Yi+v6kTa4zIsNZeBQlVCpp1STx8SG44uRUncdDHrXQ5b7Zek/EAevLodiPWVuarZw0v83oClXfSytapbpxe8PUfOUmbMrKOE7RzLeKcsdZLTL6nEokypQ4lI8JmMBmDU+WksaudMRYS+SOPaFToMjnW1jLh807lrypWm7mWmX5Sb3aKQ7kHhMG1VrnaafCYcIABGYekFFhJSzSRjldirDJBLDJGkVYVYJYZZnkQqRuPHElo5ZFzOpZTM9dtPjqhfDm5igv8A5SKaL1XEo9YwQixKWvZulxYqkP5r/wBILf8A5nT+yh0L82JPqSfzE5v2SH+036JUP/Tb850XJK/s6S6XuBt4fCT+yv0XuNx3d4Sd7jfW3lylSW4jB4nF+0Nhy9T1vPK1xTYKbOVPD59Yyig7QZle9JNhox8QfdHhKGmxRuIfGOPjGmOwpe1jjgHQONxofLkZAhcBVsSp2PKNq0+FiP3aEoyguErFTvYHeaJguJo8H3l1U2tr+YMy0s8qxdjYxWexLvpAdCpIOhBsRFLzOsMrgVEPeA7w6jrfqJRyomzS7yTOWQgMSen5CbanjEqJ7N1V1YaqRceM5dNl2JWo5ao/8Onpf8TaEL8NzIymmmOW1vTwVLA02FMd+obsdyF+6gJ5C/1lDj8xbiBva/gCZKz/ADC5Jvckm3gJQKjOdfT98o5E5Xa6zpxVpUm5lXpn0uPpM8uWNLalc4cfyVh6NTaOpbCGM7qs8v4yq+nlPWTaGVqN5KSGSaaY3KnUaKrsJKWCSGWNAyQ6QKQyRkMsMsEgkxaNhcxWyHJaasMsg1MaAdJDxOaEDpM7Vf46vS4A1MqsdVBG8oq+PdtAY+kHtqYl446VuIHePnFLcZbfXrFHo+UcRj1jIRYGuuyjf7So/Err/wBBP5Tc4PWihHT5G3/mc7yetwV6bcgwv5HQ/WdAy+qEYKxsvGyHoL95Sb+Xzk+1z8U7CIFJZjYAXJ5ADeU9DNGeuxOgJHCOijb1/OG7Q45OH2dMg3sWYG4sNlB566/CUAYixvtpvy3EdTL6SM5ohaxts3eHx3+d5AMucxUPSVhrwc/A7/lKe0qJpC/LlJNXvLfmJHWGR+E+Em9VU7gUcjWMTrr4TyUjwvstrhhY/oJFzfA8B4lHdb5HpImDrlT4S+w9Nqy+zA1blyHjaT4X5VeSZU+JqhF0Uau/JF6+J6CbHHY2nRpLRo6IosNd+rHqTuTPKdOnhqPs6Z8Xfm7dfLoJnsbXD7fsdYeS8QGoxqPptPcRmgw3dRVZ/vFtgPw+dvSeiuKFLj/3jEhB0tux8B9bTN12J8SfUkyktiXU0mZfdespH/KZp5TE8KcNJE/4jb+mmvyRo9IsPNV8niQZIZIFIdJoxGSGSBSHSMhUh1gUhkgSVhR3hD5rW4U0gMKdY3OELLpM85utfjulKtIk3uZMpUkbQ2kahW4TZpLqYa44l1hoWnnLBuBIWKNmAhBj3pixkbDMatS8BurzD0u6PKeywpUrKB4RSeaNOF1+w2NXXgDeRkGt2fxSe9Rf0mpTPKw2JkzK+0lVqyLVY8DMAfARcnTxc/agw0KsPMGbXBVfa01bnUQf1p+tvlOg9ocm4aftKFNah07thcg9JS9qKCqKaqFVqagWGwb3vqT6yeW/CuPHqsZWHOBtuP3pr+ssMbT2YbPy/C/MH9/WQ10Pr8xaaeYx1qpmAq3UqdiCJWOtiR0NobCGPzBLNf8AEL/v5Qh5Iscov8I2JTHYUuqMdRGRK0k5bhuMcTXCgkf8VvykyquOxcpyupiGsg0HvOfdXz6nwmwpKmGp8Cb27zn3j+g6CVlPH8FLhXuqL6CVuJxrNflfx5dIeR4ExeLLncwdFNGY7LqTPMPQvqbAcyfqZDzLGBrIl+BfhxH8RHToJSajYzEl2udhoB0EbllA1K6KOoPodL/G0j1Gmh7P4Q0qbVW0ZtF6jTU/AH1YRW6gxm6n4ggvYbKAoPgosPXvH/NHJA04dJWM1E55boyQ6QCQ6SkDJDJApDpGQywyQKQ6CBD0d4DMcRwx5qhd5W5zV4kMjJphD6lEVF4l3Ei4XMjSNjtK3C5uU0EGaL1nuLxbVx+1njcQKpsol7keA4RcyNk+T8NiZoUWw0k5XSbd9HxRT2ZG+fO0uEq4XEMnEbE3U8iJBp5jUHOdL/tEyb21H2q2LIL28OYnKRNY0rt39nfaVq+DcPq9Gwv1vfh+ko85rGriLDYG36yflOEGAy5UP8Spao9t7sBZT5CwlKmIFNalZtQtyPFj7o9YsZJunllbqUGpVpl6iXDKDZx0P4vyPl4StxNJqZ6jkZSUMU6vxg94kk+N9TeaLCYtXXw5jcr+q/SGtHLv/qHRNj4/SSMTqg8NI9qABv116j1gcTXZCgXUlt+QA31j8QvNe0curOLrTa3Uiw9TvLXC5CgF6z68kQ/6m/Iesj08a1tSfPW/rvGVcZfnpDdpakSMVgaG40t0JIPnI3t7aCBuT1h0pX/WEgtMJJPOSqVHm1gN7n8zCrRSmvHUJtyA3PgJVY/HtUP4VGyjb49TK0m07G40voPd/wBXif0kF2nhaT8uysu3f0A1I5AdW/TcwKTZZLlpqtxNoi63P1/QczLzEVeIgDRV0A8v2T5mKrWW3Amij1J2uf3pBLJk32rK8ZqeRUh0gUhkmrIZIdIBIdIEkUUJNhJy4YAXaFyuiOG5lfmmOPFYSbkvHHfdHqVwNp5Sxp6CQkpXFzDUaaiLs/4j1nLHaRMTSuLdZYUuAyI5BfSGhy6DwmQgm5l9g8vROUJQGgkhYrdMrlaIBHCNEdMqcez2eRSVsV2NzdcVhLGxcDhe8zeWdj75meIfYU/tm/Dv3Uv4n5TOdhs2NDFBT7lUhD5k90zrudYkU6RA0JHeI5m20101ZztJiy7EX53/APEyvanEcKU6I5/aMPkoPzMurAlqjGygEk+W8w+NxRq1WqH7xv5DkPSUgxYei5U3BsYBYVYBc4XMAdGsP9J8f5T+9ZNp25WIP3Sbeh2v+7TPLJFGsy7H4couP0rlL5Xb0AT3dD+FtD895FNMr7wI+EZSzA2sRcdNCP6W0ElJmC8x6Fh8iSPlF4VqX2VNhLLCVaYPe8P36yu9pRPX+pP+ye8VH+c+TL/2R8i4C5lQFSoW9qLcgQdPCRqeXKdmdz0VbfEk30+EOMQg2QfG59bmx9I5sU5Fr2HQbem0N31C1J5p1HBom9h4A3Y+bcvh8pFXOVd2pKCoU234fMkn6nUwwlTn2DOlZN094dV6+YiyxujxzkvS+pajldQL2GhXk4/P1hllHlGP4gCDqNR+amXSONLaA7A7jqvw+kPjy9U/lw/aDpDpArDJNnOMkOkCkMkCXlF7U/hKJ2DMesuFPc+EocVRKm4ke2nocMVMm0aiv4GQ8LWDizbxteiUN40ptenwi8BlwLPIdTFs3dl3k+HsLmEPLqLZBDrArDLM8mJ4jhPBPRIXHsUUUlo4/wD2d9mwf9rrjur/AAQdmYX758Byl3nOLLta+kn5tmQtwpYKNAo0AFukz2Mxa0kNV/gObHkBNoqqrtPjuFBQXdu8/gN1X85mlirV2dy7G7Mbkz1ZRCLCLBrCLACrCLBrCrAhFhVglhVgBFhVglhVjIRYVYNYRYEKsIBBrCrGGVzp/wC4t7RB3WJ4ddm1NhppblM5ic3qvVFQubghhbQKeoE6NmeXpiKLUn2Yb81I1DDyM5NicM9Cq1KoO8hsehHIjwI1nN8uNl26/gylmq632czdcTS4tA62Dr0Ntx4H9Ryl2k43kWath6quuo2I5Mp3U/vediytxXpLUpkFGFwfqD0IOlpr8efKdsfl+LjevCQkOkcuFgziFU7TTcY8asmayfCV9OsG0Mk1a4ZPhM2yvxaSdtOPQ2NrezbSGTHNUFoKnlzOdZe4HLQsJLStkCyzAa3M0FJbC0FTW0Okq9MrdirCrBLCrMqkQT0TwT0SFx7FFFJaOWVqqqC9Q2Ubn985is5zQ13vsi6IvQdT4web5vUxDd7RRso2Hn1MhLN1CLCrBLCrAhFhVglhVjAiwqwSwqwIRYVYJYVYARYVYNYVYyEWEWDWFWBCLCrBrCrGBFmb7b9nzXp+2pLerSBJA3dBqR4kbj4zSLNBkWG04jJyks7VhbLuPnWjU9DNl2G7THDOadQ/ZVDrfZG5OOgOgPwPKR/7R+z64bFNUpC1CsxNuSVDcsvkdx8RymZpvfzHznJ3jXf1lH0Fh8STvpDHCB9zMJ/Z72kFRBh6p7yj7Mn7yjdCeo5dR5Tc01IOhnTjrKbjjz3jdUerhwg0jKFFekbi6hhsNtLxZZpFNQJISBSGSWzGWGWBWGWTkQqwywKwyzKg8RwjRHCZtI9EUUUS3zFHrGc4RZuoRYRYNYRYEKsIsGsIsYFWEWDWFWBCLCrBLCrACLCrBLCrGQqwiwawiwIVYVYJYVYwKk1eDPDS+EytLcTSOfsoqeLO55gExCPTcXVxbxB5EeIM4zmWBfD1mpv7ynQ8mU7MPAidoeoQ0o+2WQDF0eOmPtqYJX+cfeT9PGZZ47nTb48+N1fDmmGxBRldCQQQQRupB0M7P2Sz0YqiG0DrYVF6G3vAfhO49OU4fTa2/wAR0l12bzl8JXDLqDoy/jU7r58x4zLDLjXR8mHKO1VW4mljRGkqMqrLVVaiG6sLgy4SdeLz8/IywyQKQ6SkDJCrBLDLJyIVYVYJYVZlkZ4jo0R0zq8XsUUUS3zEIRYopuoRYVYooEIsKs8ijAqwqxRQIRYVYooARYVYooyFEIsUUCFWFWKKMD0Nx5zRVf4cUUVOM/it4sKdYoovZ+nJ+16gY+uAABx7DxUEyqb3R++cUU5MvNd+H4x1v+yxicLUFzYVdB0uqk2+Jm5SexTr+P8AGPP+b86KkOkUU0ZDLDLFFJyIVYVYopjkZ4jhFFIq8XsUUUTR/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11268" name="AutoShape 4" descr="data:image/jpeg;base64,/9j/4AAQSkZJRgABAQAAAQABAAD/2wCEAAkGBxESEBUUEhQSFhQUFRUVFxQXFBUXFBQXFRQWFhQUFRQYHCggGBolHBQUITEhJSkrLi4uFx8zODMsNygtLisBCgoKDg0OFxAQGywkHyQsLCwsLCwsLCwsLCwsLCwsLCwsLCwsLCwsLCwsLCwsLCwsLCwsLCwsLCwsLCwsLCwsNP/AABEIAMIBAwMBIgACEQEDEQH/xAAcAAABBQEBAQAAAAAAAAAAAAADAAIEBQYHAQj/xABCEAACAQIEAwUFBgMFCAMAAAABAgADEQQFITESQVEGImFxkRMygaGxI0JSwdHwM2KSBxRTgrIkQ3KTotLh8RVjwv/EABkBAAMBAQEAAAAAAAAAAAAAAAABAgMEBf/EACQRAQEAAgICAgICAwAAAAAAAAABAhESITFBA1EyQiKRE2Fx/9oADAMBAAIRAxEAPwDnsIsYI9Z2vOEWEWMWEWAEWEWDWFWBCLCLBrCrGBFhFg1kijQdvdVj5AmBEsKsKmX1v8N/Qx/9yqjdH9DDcPVMWEWN4CNwR5iPWNIiwiwawqwAiwqwawtNbmw3OkZJ2WZe9d+FB5nkJoj2WVB36mvpLXJ8GMLh7m3Gwuf0mez3MSFZ2MyuVt68NphJO/L2tk4HuuDIrYVh4yupY9mp8Q5wmVZi7BgT3hyMczpX44nKIVJX/wDzCq3DUFj1lxRpo4ujCXM4zvx2GrDIIWngWO1oPHCpSW6oWMdykTMLaP7daduLcmwEs82xNqYG1xMjkeX161f2tYEKutjLHO8Xxvwg+Ey83dbamM1EjK17pPWYrOwaeLv4/nN7gEsgExvbunaoGl5eGeF/lW4ymtx0lPhM121ynT2qDWD7MZ+qUrNyjM37QGpdRtFRjjZdqahi6nCN4owVz0ii7adOdCEWMj1jIRYRYxYRYARYRYNZa5VlTVe8TwUhu5+ijmYW6Em/CNh6LOwVAWJ5Aay2p5WiG1ViX/wqY4n+LbLL7K8pep3KKtTpnf8Axag6u33RJeIq4TCdxFWtUG9j9ip58RGtQ/KTu3wvjJ5VOBwVRzajRpp4sDWf420HrJVbLiP42LI6qHVSP8tMFpBx2bVqujN3fwKAqD/KNPWQLw4fZf5PpOq4HCk/x6p/5x+pEF/caA93EVF8bVh9CfpIt55HxiedWCUK/wDuq61B+EsrH+moAxgWxNm4atKxG5W6n+hpEIkmhj6iWF+JR9xxxL6Hb4Q4/Suf2k00DaowbqNmHmpnqz2jQo1z9nelV3C3urH+TnfwGvQGL2jKeGqNeVQc+WvXz5c4crPIuEvg9Zoux+X+0rcTDu09T58pn+G370PlN12XpeywbOd3JPw2EeV66RjO+xs2xnGbchMlnFqgKcpNzrFEUnZdzoJUYKrx01PPnDGTweVutomT1eEmm3LaWNXDa8S6ESvzOlwkOPjLPAYkOo6wn1St9w1kp1xwuLOOci1stq0vdJtJ+Jwl+8uhELl2Y37lSLWvKpludKulmuIp8zLDC9qahIB56SzqYRG5Aie4fJ6Sn2jctoXETP1VticcVoi+5ExmPx3CS/pJ2a44u1hB1Oz7VAL7RydJuXaDQ7TPw2kXH5ma3vC8vqXZMc5Pw/ZemN49fZc5GJoUGY90GXuV9nKjnvaCbHCZVSTZRLKmoG0m2RNzUFPsrSAF4poopPOp3Xy9CLGR6y2wiwqwayXl+EarUWmu7G3kOZPgBrAJ+SZZ7UlnuKSe8eZPJF8TOiZFkjVyvdCovurbuoPLm3784nZ7KBUZEQfZ09F/mYe9VadIo4FFpezI7pBB1IJvvr4zLLL22xx9f2572kz4C+Fwnu+67jV6p2KgjW3Lx8pW4TsljaguKRUaauQu/gdflOl4XBYbDj7KkieNrt/UdZAzHPVGza9BeOZX0Vxnu/0x69gcWRctRXwLn6hbTxuweJt/EoX6cTfXhtLqt2hfofAXv8ZWvnLj7x+X0j3knWP0q6/Y7GLeyI9vwOpPobGVj5TiVJBo1hbf7NtPlNO2fPzNjyNhC0u1bgWLMev7EfKlxjDsLGx36Ty031LOmxAJFP2gT3gVDgeGvP8AWQnr5fUP2lBVPVGZfkpAj5FwY2aHBVDiqT3sa9McTD/GpjQsf/tBIHFuQeesmnLMsbX2lVB0up+ZEscDh8Lhlb2JPE68JqVHFwpOwUeQitlPHGysmlYIt9TSvY/ipHxHT/3N9jsyQ4amtI6cIHj5Tn+bYoU8SXUXpvobghXHPyB6yxwDhGQAk0qnepk8re/TPipvJi7Nz/abmZ7oXwvKjJqluJPGWOJa7mUyHgr+c0vWmM72vKlIMpEp8FVNKoVO15eUzK3OsL98co8p7LG+l5Ra4vA4zAhu8PeEgZJjb6GaGhTvqdo9yztOrL0gZRUcmx2G8NnOYi3COUWYZiqXCgSow1Bqz+EmLtS8nwhqNxHYTVIJFwlAIoAktJpIxyuxVhlglhlk5JEWGAg6Y1jsfU4UJmOV7aYYciNVesUyNXMGuYo9NOEcQhFg4RZZiLNd2UwnDTNQ+9VJReoQe+fidPhMlTUkgDcmwHUnQTqWQYAGutMe7SC0x5gAsfiSJOX0vD3W37L4AU6QOxIHwHISzxOIAEHWIRLcraDymdzDGk78+W2nKwmcx5Xa7nqaAzXMydFuBM3jsSVOp31lpWIsSToNSfKZj+908SzCx4QSoPM2+98ZoiJaYkFL3tqecq6WL4cQA5DU205GxJkavTKsVPLT9Iy0fFPJf5tgGpqKiG9I203K32+Eqb3HvAesvshxXtENOpqtrEnpKbMsH7KoV3G6nqD+7RSbO5WLDshmTYWowazK5vvpc2HrNTn3Z6ni6ftsOVSsdbbLU8GHI+M57NFkOfMjAEgHQcRvtzvFljo8c9s1iKVek5V1ZWB1Ug/MGRMTiKtv/enlOvZhh6OMpjjIVwO64A4h4EHceEwecZZVwzWqIpUnRwDwt+h8IpNnbpRNiDVWzk6CwGt/C3WXGTMW+wbQ1F9rT/lqpfT/ADKPUDrH5FgTiKy0qdNAW1ZtbKo3Yi+v6kTa4zIsNZeBQlVCpp1STx8SG44uRUncdDHrXQ5b7Zek/EAevLodiPWVuarZw0v83oClXfSytapbpxe8PUfOUmbMrKOE7RzLeKcsdZLTL6nEokypQ4lI8JmMBmDU+WksaudMRYS+SOPaFToMjnW1jLh807lrypWm7mWmX5Sb3aKQ7kHhMG1VrnaafCYcIABGYekFFhJSzSRjldirDJBLDJGkVYVYJYZZnkQqRuPHElo5ZFzOpZTM9dtPjqhfDm5igv8A5SKaL1XEo9YwQixKWvZulxYqkP5r/wBILf8A5nT+yh0L82JPqSfzE5v2SH+036JUP/Tb850XJK/s6S6XuBt4fCT+yv0XuNx3d4Sd7jfW3lylSW4jB4nF+0Nhy9T1vPK1xTYKbOVPD59Yyig7QZle9JNhox8QfdHhKGmxRuIfGOPjGmOwpe1jjgHQONxofLkZAhcBVsSp2PKNq0+FiP3aEoyguErFTvYHeaJguJo8H3l1U2tr+YMy0s8qxdjYxWexLvpAdCpIOhBsRFLzOsMrgVEPeA7w6jrfqJRyomzS7yTOWQgMSen5CbanjEqJ7N1V1YaqRceM5dNl2JWo5ao/8Onpf8TaEL8NzIymmmOW1vTwVLA02FMd+obsdyF+6gJ5C/1lDj8xbiBva/gCZKz/ADC5Jvckm3gJQKjOdfT98o5E5Xa6zpxVpUm5lXpn0uPpM8uWNLalc4cfyVh6NTaOpbCGM7qs8v4yq+nlPWTaGVqN5KSGSaaY3KnUaKrsJKWCSGWNAyQ6QKQyRkMsMsEgkxaNhcxWyHJaasMsg1MaAdJDxOaEDpM7Vf46vS4A1MqsdVBG8oq+PdtAY+kHtqYl446VuIHePnFLcZbfXrFHo+UcRj1jIRYGuuyjf7So/Err/wBBP5Tc4PWihHT5G3/mc7yetwV6bcgwv5HQ/WdAy+qEYKxsvGyHoL95Sb+Xzk+1z8U7CIFJZjYAXJ5ADeU9DNGeuxOgJHCOijb1/OG7Q45OH2dMg3sWYG4sNlB566/CUAYixvtpvy3EdTL6SM5ohaxts3eHx3+d5AMucxUPSVhrwc/A7/lKe0qJpC/LlJNXvLfmJHWGR+E+Em9VU7gUcjWMTrr4TyUjwvstrhhY/oJFzfA8B4lHdb5HpImDrlT4S+w9Nqy+zA1blyHjaT4X5VeSZU+JqhF0Uau/JF6+J6CbHHY2nRpLRo6IosNd+rHqTuTPKdOnhqPs6Z8Xfm7dfLoJnsbXD7fsdYeS8QGoxqPptPcRmgw3dRVZ/vFtgPw+dvSeiuKFLj/3jEhB0tux8B9bTN12J8SfUkyktiXU0mZfdespH/KZp5TE8KcNJE/4jb+mmvyRo9IsPNV8niQZIZIFIdJoxGSGSBSHSMhUh1gUhkgSVhR3hD5rW4U0gMKdY3OELLpM85utfjulKtIk3uZMpUkbQ2kahW4TZpLqYa44l1hoWnnLBuBIWKNmAhBj3pixkbDMatS8BurzD0u6PKeywpUrKB4RSeaNOF1+w2NXXgDeRkGt2fxSe9Rf0mpTPKw2JkzK+0lVqyLVY8DMAfARcnTxc/agw0KsPMGbXBVfa01bnUQf1p+tvlOg9ocm4aftKFNah07thcg9JS9qKCqKaqFVqagWGwb3vqT6yeW/CuPHqsZWHOBtuP3pr+ssMbT2YbPy/C/MH9/WQ10Pr8xaaeYx1qpmAq3UqdiCJWOtiR0NobCGPzBLNf8AEL/v5Qh5Iscov8I2JTHYUuqMdRGRK0k5bhuMcTXCgkf8VvykyquOxcpyupiGsg0HvOfdXz6nwmwpKmGp8Cb27zn3j+g6CVlPH8FLhXuqL6CVuJxrNflfx5dIeR4ExeLLncwdFNGY7LqTPMPQvqbAcyfqZDzLGBrIl+BfhxH8RHToJSajYzEl2udhoB0EbllA1K6KOoPodL/G0j1Gmh7P4Q0qbVW0ZtF6jTU/AH1YRW6gxm6n4ggvYbKAoPgosPXvH/NHJA04dJWM1E55boyQ6QCQ6SkDJDJApDpGQywyQKQ6CBD0d4DMcRwx5qhd5W5zV4kMjJphD6lEVF4l3Ei4XMjSNjtK3C5uU0EGaL1nuLxbVx+1njcQKpsol7keA4RcyNk+T8NiZoUWw0k5XSbd9HxRT2ZG+fO0uEq4XEMnEbE3U8iJBp5jUHOdL/tEyb21H2q2LIL28OYnKRNY0rt39nfaVq+DcPq9Gwv1vfh+ko85rGriLDYG36yflOEGAy5UP8Spao9t7sBZT5CwlKmIFNalZtQtyPFj7o9YsZJunllbqUGpVpl6iXDKDZx0P4vyPl4StxNJqZ6jkZSUMU6vxg94kk+N9TeaLCYtXXw5jcr+q/SGtHLv/qHRNj4/SSMTqg8NI9qABv116j1gcTXZCgXUlt+QA31j8QvNe0curOLrTa3Uiw9TvLXC5CgF6z68kQ/6m/Iesj08a1tSfPW/rvGVcZfnpDdpakSMVgaG40t0JIPnI3t7aCBuT1h0pX/WEgtMJJPOSqVHm1gN7n8zCrRSmvHUJtyA3PgJVY/HtUP4VGyjb49TK0m07G40voPd/wBXif0kF2nhaT8uysu3f0A1I5AdW/TcwKTZZLlpqtxNoi63P1/QczLzEVeIgDRV0A8v2T5mKrWW3Amij1J2uf3pBLJk32rK8ZqeRUh0gUhkmrIZIdIBIdIEkUUJNhJy4YAXaFyuiOG5lfmmOPFYSbkvHHfdHqVwNp5Sxp6CQkpXFzDUaaiLs/4j1nLHaRMTSuLdZYUuAyI5BfSGhy6DwmQgm5l9g8vROUJQGgkhYrdMrlaIBHCNEdMqcez2eRSVsV2NzdcVhLGxcDhe8zeWdj75meIfYU/tm/Dv3Uv4n5TOdhs2NDFBT7lUhD5k90zrudYkU6RA0JHeI5m20101ZztJiy7EX53/APEyvanEcKU6I5/aMPkoPzMurAlqjGygEk+W8w+NxRq1WqH7xv5DkPSUgxYei5U3BsYBYVYBc4XMAdGsP9J8f5T+9ZNp25WIP3Sbeh2v+7TPLJFGsy7H4couP0rlL5Xb0AT3dD+FtD895FNMr7wI+EZSzA2sRcdNCP6W0ElJmC8x6Fh8iSPlF4VqX2VNhLLCVaYPe8P36yu9pRPX+pP+ye8VH+c+TL/2R8i4C5lQFSoW9qLcgQdPCRqeXKdmdz0VbfEk30+EOMQg2QfG59bmx9I5sU5Fr2HQbem0N31C1J5p1HBom9h4A3Y+bcvh8pFXOVd2pKCoU234fMkn6nUwwlTn2DOlZN094dV6+YiyxujxzkvS+pajldQL2GhXk4/P1hllHlGP4gCDqNR+amXSONLaA7A7jqvw+kPjy9U/lw/aDpDpArDJNnOMkOkCkMkCXlF7U/hKJ2DMesuFPc+EocVRKm4ke2nocMVMm0aiv4GQ8LWDizbxteiUN40ptenwi8BlwLPIdTFs3dl3k+HsLmEPLqLZBDrArDLM8mJ4jhPBPRIXHsUUUlo4/wD2d9mwf9rrjur/AAQdmYX758Byl3nOLLta+kn5tmQtwpYKNAo0AFukz2Mxa0kNV/gObHkBNoqqrtPjuFBQXdu8/gN1X85mlirV2dy7G7Mbkz1ZRCLCLBrCLACrCLBrCrAhFhVglhVgBFhVglhVjIRYVYNYRYEKsIBBrCrGGVzp/wC4t7RB3WJ4ddm1NhppblM5ic3qvVFQubghhbQKeoE6NmeXpiKLUn2Yb81I1DDyM5NicM9Cq1KoO8hsehHIjwI1nN8uNl26/gylmq632czdcTS4tA62Dr0Ntx4H9Ryl2k43kWath6quuo2I5Mp3U/vediytxXpLUpkFGFwfqD0IOlpr8efKdsfl+LjevCQkOkcuFgziFU7TTcY8asmayfCV9OsG0Mk1a4ZPhM2yvxaSdtOPQ2NrezbSGTHNUFoKnlzOdZe4HLQsJLStkCyzAa3M0FJbC0FTW0Okq9MrdirCrBLCrMqkQT0TwT0SFx7FFFJaOWVqqqC9Q2Ubn985is5zQ13vsi6IvQdT4web5vUxDd7RRso2Hn1MhLN1CLCrBLCrAhFhVglhVjAiwqwSwqwIRYVYJYVYARYVYNYVYyEWEWDWFWBCLCrBrCrGBFmb7b9nzXp+2pLerSBJA3dBqR4kbj4zSLNBkWG04jJyks7VhbLuPnWjU9DNl2G7THDOadQ/ZVDrfZG5OOgOgPwPKR/7R+z64bFNUpC1CsxNuSVDcsvkdx8RymZpvfzHznJ3jXf1lH0Fh8STvpDHCB9zMJ/Z72kFRBh6p7yj7Mn7yjdCeo5dR5Tc01IOhnTjrKbjjz3jdUerhwg0jKFFekbi6hhsNtLxZZpFNQJISBSGSWzGWGWBWGWTkQqwywKwyzKg8RwjRHCZtI9EUUUS3zFHrGc4RZuoRYRYNYRYEKsIsGsIsYFWEWDWFWBCLCrBLCrACLCrBLCrGQqwiwawiwIVYVYJYVYwKk1eDPDS+EytLcTSOfsoqeLO55gExCPTcXVxbxB5EeIM4zmWBfD1mpv7ynQ8mU7MPAidoeoQ0o+2WQDF0eOmPtqYJX+cfeT9PGZZ47nTb48+N1fDmmGxBRldCQQQQRupB0M7P2Sz0YqiG0DrYVF6G3vAfhO49OU4fTa2/wAR0l12bzl8JXDLqDoy/jU7r58x4zLDLjXR8mHKO1VW4mljRGkqMqrLVVaiG6sLgy4SdeLz8/IywyQKQ6SkDJCrBLDLJyIVYVYJYVZlkZ4jo0R0zq8XsUUUS3zEIRYopuoRYVYooEIsKs8ijAqwqxRQIRYVYooARYVYooyFEIsUUCFWFWKKMD0Nx5zRVf4cUUVOM/it4sKdYoovZ+nJ+16gY+uAABx7DxUEyqb3R++cUU5MvNd+H4x1v+yxicLUFzYVdB0uqk2+Jm5SexTr+P8AGPP+b86KkOkUU0ZDLDLFFJyIVYVYopjkZ4jhFFIq8XsUUUTR/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11270" name="Picture 6" descr="http://www.geneticliteracyproject.org/wp/wp-content/uploads/2012/10/genetic-test-magnified.jpg"/>
          <p:cNvPicPr>
            <a:picLocks noChangeAspect="1" noChangeArrowheads="1"/>
          </p:cNvPicPr>
          <p:nvPr/>
        </p:nvPicPr>
        <p:blipFill>
          <a:blip r:embed="rId2" cstate="print"/>
          <a:srcRect/>
          <a:stretch>
            <a:fillRect/>
          </a:stretch>
        </p:blipFill>
        <p:spPr bwMode="auto">
          <a:xfrm>
            <a:off x="899592" y="2060848"/>
            <a:ext cx="3168352" cy="2376264"/>
          </a:xfrm>
          <a:prstGeom prst="rect">
            <a:avLst/>
          </a:prstGeom>
          <a:noFill/>
        </p:spPr>
      </p:pic>
      <p:sp>
        <p:nvSpPr>
          <p:cNvPr id="11272" name="AutoShape 8" descr="data:image/jpeg;base64,/9j/4AAQSkZJRgABAQAAAQABAAD/2wCEAAkGBhMSERQUExQUFRQWFxoUFxgYFhcXGBUYFhgXFhcYGBgYHCYeFxojGRcWHy8gIycpLCwsFR4xNTAqNSYrLCkBCQoKDgwOGg8PGikkHB0sKSksKSksKSkpLCwsKSwpLCwsLCkpLCwpKSkpLCwsLCwpLCwpKSksLCwpLCwsKSwsLP/AABEIAL4BCgMBIgACEQEDEQH/xAAbAAACAwEBAQAAAAAAAAAAAAADBAECBQAGB//EAD0QAAEDAgQDBgUDBAAEBwAAAAEAAhEDIQQxQVESYXEFIoGRobEGE8HR8DLh8RRCUmIjcoKSBxUkM6Kywv/EABkBAAMBAQEAAAAAAAAAAAAAAAECAwAEBf/EACgRAAICAgICAgEDBQAAAAAAAAABAhEDIRIxBEETUbEiQsEFMnGBkf/aAAwDAQACEQMRAD8A+tBsZGIRWYh4jXqlhoJgm5P0VzUvbx+i5FKjrasfbjW62R2vByKzHOgSVVj77GJsVRZPsk8f0a6glIsxDhrPVFGMGoI9VRTTEcGghXKGuByIVuFMAhcuhcsY5cuXLBOXLlyxjly5csY5cuVQFgFlCBiMTw9Vi9p9tFgN46JJZFHsrjxSyOkjcq4lrcyAhHtFmhlfIe2PjF/zLGwzXq+ysa59NtrloJ8RMLmfkP6PRn/TnjinJnrXYvitoiOeAFk0q0BdUrF2sI8m+zlcEuhluNAf3ohU7Q7QDxAySraPRXZRO63J1QXGN2IVKUAkWBMmHNHUyRbwXYUAEtIBJgyJP6rgSbmwOvktMYfcBJuwsEhvFbOwA3BEFsnLOcktDp3osGDb3+xKq1rNff7p1okX8RYwpNDotQti7qDHCIB8B1ByS7WBjhPAOkDPPM+wWgMINvZL4mhwwb7WLRcXAuCd8lgp+hsYcHYz0KWnam887X5/qRMISW5mxi5J9YE5xloj/JG3qiL0MiqPceS4AKG0oMjaPWZXFpmSJtpe+v0WELFkkXy0Q3UjEbm8bZ5LoIDRNzn7n7K7atwOt+ixgVQkC08RsBkOU8lIqkOiZAEuJGXlqUVtUHzhT8oes2357ogsAK4cLtM8XDGZBF9OSNSxFoa714vdCqYQGY1MnpaRyBhVfSMg5AAhsCQ2RmbeEI20Gkx6ljHf3ARyn2VxjmE8OR5j6rLo1HG0GYvJsLm+8mMkb5onhcL352GvIdU6yMR40aTSDkQfFW4FmGiI7vdnUALhVe0QCSAI5z4plk+xfjfpmmWLuFI0e1T/AHNmB3iND01T9KsHCQqKSfROUXHsjgKkU0RQSmFsgsQKzuESYSFbtv8AxiPdKU8S+oZebDLkovIvRaOKXbGKpAEnVeK7X7JrVuIh1pIA1MFetxFMuOdthr9lLWgC1vsuaS5dnfgzPBuPZ867P/8ADqq6oHVS1rAZIzc6DkQLDxK91SwoY2Giw1TcKlVtrZmwvGfPS0rUHN5E8zuQk7MWdJuBv4CSmKFBxN2wObpPkB9UWnhyDmBNzElx6uNz5JwNRoi2CbRARAxWLgM4EobsWwf3Dwv7JhC/AksWwB2YbIucjbnMbWgo7sXI7rXHa0D1VqreIAg7HOM+iwVoTw9SbQ64kFxkxz/xnZWqh0d0wek+YUUy0usCYm/E5wHWbSjCmlGFHNfIBquvOTWjbkefkjU2ksLQ6eGwOuQOY6kSoFKreHNAkxIMxNp0TWHB4QHXIt1hYzAYeQY4S0Eau4r8tredk1CAxjA4ANIIME8J1tc+MpzgRoRsG+p3syAB3oUiuQ2TvbSRp4qPkjvXNx+yg0j3RYgesC1igCgzngCXWXGmLRaMvFLYknhJNtAD+ZotZ8AZwP1RnEIgos+kbkbW65T5KGtggZCNosI+5up+bED9Um28fwixKIAVOqTA6meUwD4qzawPKd1L6U+Nj0VRR702jI8x/bbksYs+kD+QlauHIvJ3c4TxEbADT8snFxWMmJMqcMaC4DGxAAuSTumRe6CKZkkAaxPFac7cymG5Xz1QGBPbr4oNIQ4O4oP9on33RXPkwM876oRoiZNzvH55LWMjXwmKDxzGaD2pi2tY4F0EggcpESsFvaTm1HBuYEea5mGLncVQydvvuVT5bRL4alb6E+yaVV36xwj36cua2WNjJcCpUoqlRacnN2dCpUyKgBx2A8z9grVssp8Y556ImSKUGZk8XQ2Hlr4olSnJAuNZG+i7DC2mek+5zXVaPEczYZAxPVYxLKXe/VMA6CdswjgIVCm0Hu5kb/m6YhYVsXxVLiaR4+Sth3NIloHhoikJJlIye40wbHInXZEy2GouIkcJgTGVxtCinS4mcLhHLlMj0hWZic5aRFjkfa6K1wIBGqxgRaBkqkq72qiUKE6gq8TuEgDO4vcaeIKYwQLZDncUw6cuX0CivQLsncJiN5GavRwzWHO57tztewRQzdoI9pLhDiBE2i5tnOin+pGufVWc0RJ0v0XfJb/iPIJiYGpWLQDZ0kA6Z9Eb514vPK8fZKYt08LbxxAkxYQmmEDL85lTGaDIbqAM6SIMa6LhUUGstYtMqAQS4iwADYyAm8/mi6g3vEagzO4M2P5opD5spIDRnAOZRRmMBchUnknlmN/HqiphCCFV7ZEFWUEoMyBUqABJ1/MzqiObIXSquKAwE0dXXImPz6IdV6tVqpGtX0CVsqkVo0gyTMucZJ9gPBHDklUrgXP89Nyr0HkzIjlnoM0LGab2xx9YNzIV6NSRKUsD/tbSTb2CdFh0/lMBqimHGzptfYbRtqi1RaduU9I5yq0GkGCR0AyRqotlN7dUwj7K0gYvnry5Kr6AcROyLSbbIDpkqV6QMTv9FjWSxjQRGeSOk2sY2SM2nfn9k2FhWDrVISeIxBbBAkZRzOX2Vu0akFo3M+AXVD3CRpfyutex0tIoyi95l/dB/tGsZSn2gAQMkiMS/wDxtzO6PQDpPEI1/PRFAaCvQ5VnPvEHwErqT5nlusApVocQEmADMzGh+6BSbTBsZdxAC8k3H7prEMBb3rDM9Bol2VmSCKboGToy5rGTHHtsfzmlH1XSe47yTwKEDU/09UwqFfmri72lDZhzN+fr7WTDQB9zyUCzKtplEa2/OMlHzCbAXsb2kTfor02TtYyCJ8c/y6ehGzhBFj3vWemysXmYmHbRY+eamo8ZCJO8ieUrg/hHe3taI6ckSdhKbwSRqM+as90BLPxDSZBiMrHy6fdWfWBHXSDfT86ImokVXTBE3iQfoq1qjSeEkzppJ5dFYNAHFEefTLQoVUOiHAOG+RHOPsgFIIyRMmdrR5oVatZRUqQOSzK+Lk9FNsrGNha1dLcSWq1/EnIbqaLzF85OXsk5F+FBKjWyf8jlGemW2WaYoGwMZ3KVqC9xIsOpvE/ZN07R+QijNaCtdfK2ZOW1uf7pwJIkyQB5m35ZNjXdURJotQLAYbE8kaobZxzSrHt4baREDVNAphGiaTtJk5m0cslaoLX/ACELDPGUG+sG/WUyWpibE6+JYBe/giYerxAHcSq13sAvCBg8S0khun1/ClfY6VoW7cqRVo8w7/8AKPSdp+XSnxOINB+gqFp/622/+TR5orHa7t9W39ik/cy1Xjj/AL/IT5ri4tAhoME9E1SLy7vAQAb7z/CRr44sfHCXSA63kZ8kX+seQYYRbnZOTcW0PViYMZqtEiIHjv4qtV8ttmRb3UU8OQQS6T0i2qYnWi2IuI/DBB+iF/UuNgx084gI5SdyGAk94kkzBtoNggMkP0xAA2VYd/l6BdhySM5zE7wYUmkNvVEQQ+a60yJAuBIk6H0RqdMh0GSP1D2glVFQZxfh4s9Bl4o7HmYjSd1Iq2Wp0LztPkd1Z9ba/wBem9lRlQ8O5mMtjBsr0ado0m28fRMTZZoBAjIQZ6KrqhB4olvLMc/FTUcYsJAzH0CJScCBGSYQ5lUESMlR8g55nxHQqahAscj5eK6mzO5Ognb6rGB4ippBnOwJgqgqyLiPCPFENbePO37IOINkrKRMvtPGBrSSbLJw1biaDvfzy9Fl/GPaEQwZuIHmYTeHqWEbLknLZ6ePFULDOqQTnJJE7CdN9/dPUxAgaLLFW8+En/msB+ea0qT0UwTiEeJcBfLTr6JmjTMfhQDcgAE2ymB476Jui0gaeCqiEmVewWmeQufQZ5pukcuiEbXt1OyJh8r/AMTcJ0TbLMmbn08M/VMBLPN83X0Ex6DdHaZEqhJksrEGBLuUZeKbSbnGc2gayEfDvkdLWy8ERJIFjHuA7on19Fk9n2c4ky458uS3KrTob/n7LB7RwdUP4uJvWCCPJJIriaaov8VE/wBK8jNnDUH/AEODvohYPEBzAR4dCI+qaqN46LmuFy0tOxkey858NYmaTQTdog+Fvokf9x0QjeJr6f5N6rX4XtMGC2JAJggyJjqU8ypZY+PxTg1nCJJMRPKZ9PVA/qajoFQCmzUi88iZMeNkbJ/HaPQU64IBGRhTQYBBJJcbXOu0JXDAQADIFt9ZHVNQ2Z4JdMTrYT6BOmRkqDIDcM0OLifAmwJzRyUCrgw58mYge5/ZECGKD2kd2IBgRlv9UWEHDsAnhiJ031RURGLGhpyjLbbZF+XeeUJVmzpDpzOt90Zo/wCIek+MqZRhgAOSh9aACMtTyQWuLSdWyZ3GoPTJHowWxmLjw09CiIyKlMiSJIJBI33V2NAlxtPp+6jDsIF/DeOqkVQTHlzGsJhSoeCYkE+Y2uOQV6hgAN8ByCs0RO2n5ql3EuuHReIIyI5hYBWkGzHDBF7gZddeqpi8inCksVkUkisOz5J8ZYr/ANUxv+w916DC1rBeL+LcTOPaP9vuvUYBxIELlyqlE9rC+Sa+q/Bog6zfT8+yfpFZrQQfwT45+Sfwj5FuiCFyIdD8vpnGsSnsPYH1uT435QssqW1zPBJ3M7aDxy8FWLOSUbNw3GQPVTQnlHIQN/2SuHrdPDZMfJJNuskkgHSBpe6utnM1QWtMWnwi/muouIz9SDPkiltklWocJkBgGckXnzCYVb0M1L+98rbqtPFcJjut37w8LJY4rKYvlex6LjV1BA3kTP7peVD8DXDpCQxlAlru+4EDK19lGDxgJiRMAiARY5Z/dN1GkgQYO+duia7JU4syMES0950zAuACDoPp5LzPZjDRqVmOt/xHAdHHib6Feuqnitx0zGRLba6zmsyj2W576lRxEOsI/wBe745Kcos6seRJSv2AdXmAj0Kl0NuBLSQkaGD+Y48bncQJ7oMACbW1tqpbKpJo9JgqLW5CJMxoJiYTT/1CA4mJiQAJtPWFmYHA8F2ucI0JkHrt1Ws2tYERcamBuNM7q8Tjydlg6RtpG0WhDeLtJ0k+MfyiU8swbnK/qqVaQcIKYRFMHAjm0E9fz2TkoTWjZWlED2U+RlJkAzltuV3ye9xTpERopqvgT90H+rsCYAJIm8CLX2lIEYay5M56K7KQGQASxxJFiIJAI1GYB8pHmoeTIBJgy0mwExII/dYWg7q02GRkTz0CoaoIgghwyGoI1B2XCmTIcSQdwBcHMRyUhwe0cJyy5HmEQUSw8Qu4jTOIOsj6KaTJhxiYHL85IdJn9zhBIuM5O6u+ug2Gi7nrM7VxQaxxOgRauME2ueS878UYTFVaTm0afESCBLmtz6lTbvSOjHCns+NY/H/O7RmbAlfSeyIDQvnFD4RxeGxHHiKL2CT3olt/9myF9J7KgtCHkpXFL0js8O3jlKXtmi5wI258tUXDkW2sMx4WVmYJpGqDW7MqCflkeJ9lFWO3F6sdcxK13Qgf+Ylp4ajS06E5HxUmuHGE1k+DXZbAdqkVOB2uXgvS0KhIgFfO+3cQaVWk/RrpPTI+i9p2XjmloIMg/VVjoGbHceSNaCXTBENOeU6X11R3MBFwCD4hV+WHDMga80Wnt4i0WXQec2ZWNIaDZoieHQHx08EvgMGXiS43i1rW6AofxJjuF9NujifRNYDG5CJ6QudtOVHdGMlj5L2Vf2fwOnjvGRMSJn3C0MDjgbcQJ6pl5HDPJJU2OkWIEjMA+xkKnHi9HO581+occI4hA4Q2YjVBo4eYJzi0WEHO2X8pl4Ogm0KadM93kFUhYrUwgSOI7PDnQWcQiQZFt8/ottzUrXaYs7h5qbiNGbMOrRbTs5rydG/MJB8AVtk920jI2AmNoyQxQAae8AT/AHQSSespgUYFjIQqhpSso14y4pPOJ8oCklBoMcCLCNTBv1JM7IlVtj0KIoRjldK0mCxE7m5NvYo6IGLPxjbh0gjhnx/SRGYmysxzf0hx/UfF2okiCeSRq4Yu4jxAudw3iAAw8QAA56813zeGpDTIc+7CLgm/G07aqdluJodwQCR3INzloJRPmt4oA70TlE5DP7JOvSJdaeEsLXQR/wBOfUqeF54CYDmi95zEEWzGRmdEbQnEL88uAcDBB4XDQO2PjrzVWgmTBY4GJzBBvH+wzhc6mIM5uABOUwI8FmdodrGfl0u8/wAw0buP01Qckh4QcnSNDF9pQQ1veech9TsFbD4Muu8zyFh+6z+zsF8sEky43c45krROLgZxzKWO9sea46h/0dZQaBYBdASjK8ojQq2jncX7OqsBBGc57LDofCTW1XOBimbhg0OsH/HkvR06aMKazgpdjRzSx2ovsVw+Ea0WA8kWpg2uzAR2hXTqKIObuzzfa/YwLSIlvqF4fDVDTr/Lcbf2n6L6vVC+YfGOE+XWL26GR7/soZIVtHpeHk5XFi3xHQ4280DsDtAsEaixB1GhHNaFDFtrU5Geo2K852tVNJ7XjTPnyQirVHpQaqmfUewu12vAv9FsvtN7nkfAdF897KrGWubPeAIXuqWJIpgm1r6qkJemeZ5eBRkpR9nmfjDDlwa8TLDP3Xh63bFVuIpvY42IETYyYII5r6fisS1zSCCZzkR7rybOxKfzg4t1BHUZKUtOzs8XIuHGS6PX9nY+ZBOfKI/daLKWUe5Anp+ZLGwbLi/h5/ngtlj4Gvhmq439nm54pPQwqmpyPooY+38ILqknSOsn9lRnNQb5siUpiH9MwRO+yvUq2WXWxLS7NsA3BMJGykYjv9RDuJzgLWAueqYZVgCNvFZdOq0uhhF7HhGTRmZjwz1TWIrADMjoJOwHUnRaxnEIMRI/UZ5NA9wiVqndPRK4cEyTJ0vnboSM9tl2JfAAIJGsAm21ua1goNQdc2A6Te53ReNKYcZkCAdIjK0xui8S1maMQ4mtTEvpkDfib91en28Jg/nktvtBnE6lT0c7iPRl7+MKnblEGmDA4g5vD1n88lH436Z0LNB1ce/oSp9rNOqtU7SaBchO1KXFUewtaQ1odHDckzaZ9V5TH9kU+Pie57GuEFnC4Na7eSSSOVkGpIOP45unaKYv4jNZ5pUT/wAz9GjluVqdnYenSDRq855lzjeSeathexKAe8NpUw0Bjp2aRJIGpsTKJi+y4EU702kg3ktt/aBfMjyQ4tbZSWSD/RHX8lsRi+FxaXBlpBImc7enqh1TD2OEEP7tySAcxHqLbJjCPe4CQLSCTk7Zw1/lGb2c3hDTcAk7CSSchpdUohy49lcM+O6TJGcc8rdE+xKMc0QARnAjKdtpV21jAi0iRrleD4fVMiT2alMq4qA5LPYeI3m44SM4MAz+/RNUgYv431+ysiEkFc5QKiioJHNYj/iGiC4F7QWmCCYII5IOVBhBy6NetVgSvnnxbX455+2i9Biu2PmCG/p1O/7LzXaPeqN2lc+Sd9HoeLicZbEuyOzjTaXOtxeywu3nEidCbeGq9jjW2jkF5z4kw0spxzCMHs9H/BufCmIa+jTM5ANjm0Qbr3rQHUx5L5d8P0SwBoJgmfv5r6D2dVcG6+E5fRGL2cvlwdKV7D1cIG3tltHuV4btTtU06hc24BuN/svadrVopmLWXiG9k/NDwZknxSzqweGtNyPT9mdoCo1r2GWkSDrflyuFrsxE2+o+v5dYXw12N/T0eAkuMk6CJvrYala4Ipi+Z5ymX2SzKPJqI/UrwP5+iCwwJMdb5c5S9Al5kgjxPsCjYg2tn7p7s5XGnRndodocNt0pQxTToPIJPFvL/wBQMcRkjlr0U/05ABBUW3Z1qCSNvDVR57n7o8kuJDGGLBxdBiOhjMrKwzTqVoVYDeLic2LHhEkzYCIM3hPFnPONM0MNdjegUVsIDeSDyJERyyQ8FVPDfinXiEGbE28YtsmZTkXpgRShWhWKhYwV2Gd8wPltgWgXGZzndScIXODnkQ24aMp3JOZUBx4iC4gNYCb63vfohvxDoBuD8vjIAGdr30RonsIzCO4qhJHfAFpkQICF2lgnPpOaXk20aBPnN0X5p4iC60MOYAvMxa4MINalxNc0TxcRAMnKRmdoMLVaCm00xWnRYOGwkgNHETwgNBIBH5mtFtf+2INul5kjcJPDYZzWBph5BgzqL7+Gabo4WA2/6Zy56X0gwliPk2zIquewuPDDDNwZLbkTB0nylEPeDokuhr2GSSJGU6CR6rVr0BHjOe+aC1sWWqg87Qs7CnicZi4cNRIEO7vNFoYYNjYZDaZ8dSrOrNBgm+oFz4gZIiagNsNS2TAalGvTDHpkSki7gvMfF3YTKrHVA0CqwcQdr3bxOoiV6Y1FhfEvaApUnEm7gWtG5cIA9UuSqKYHJTXHs872f+hL1qffHVHwJhgGw1UfMa50NIJC4/R6y1JkY14kDdYWPpl9VrQJj3/hbPbbP+HxDMX8kr8O0uLvukl3LynbRVRaMko8jX7F7F4QHG8+S3mUCdwNpgdbZ/suwrE6xqrFHmZs0pPYnjKMheXxGHfTfxN6kaFe1c2UtVwQOi0oWLhzcOzEoYupUjuAbyZ9Np9k+zs9xguM2iTk0b9Vo0cIBoiswYN3CTrJsOgyWjD7Nkzr9qoqzDQANFV9NNuCFTEkqlHPyfZ5H4cxE8QeZPG+mZ5OMLUr9n8Bt+k6bLG7PZw4rEs3fP8A3AH3K9NSdxUxP4f5UI7VHdn1K106EKVOE3QcYIGcGOunqrNpBS9oaRkJ/CmSo53KwVFzRZr3uMd7ikwec/pM6I7aqDTpkmOMuAE/qBA0/SOuqEQQUWBKx75iniSgqKoxB/wf6fdY1GsMQ0wYuZiwJ7tjkrYhwADoBkgX2cQPrkhuwfdDRBic9zeQRkZlWq0SWQDJEXNpIIM+ioc+izXQ4NLQJEgjWMxyKq/EHiLYFgDcm8zy5K3yyXBxgBsxBmSbbbJfFsPzGuEZEGTEg5aboBS2XqVx3TBknhjmMxK5uJmQIkSIJi43GY6qzcKSBcSH8e46eyivhATM5GRYSI0nb7oUG10AZjC5p0tsbESCL5kFK1HkjhdZ7TxDu8XG24nhm+dxyTIwrZOZkyRJicssk2GrD2l0Zf8ATvMGBYlpiWBzInqIPsmqTHDOOUaDmTmUyUI3KNC8myzWorCqNRWIiNl15D42+HKldzKtNxJpD/29HCSSW/7+8QvYkIFQrSVqhsU3CXJHgqDWvY0n9MgnpfPxT9OgwgFgETpyzv090B7OGtWYMg8kcuIB0W5lThcWZiST1gDfUk+K40evPatB8ThQ4EI/Z2DDQPz8zRmBHpsVEtnM5uqHKTUcOSzESVZHK1YaVIQQbooBRQKoK0q8oIRGtKYm0SSg0DdH+XKpTwpGoWoCao8j2nT+Vjy7So1p8RLT7NWr2dW7rxOTj9x7rUx/YDKxYXTLZiLZx9V2H+HmMmCb/aEixyuzpl5EHBJ9pfgVo1AVWs4Tf/6cX7BatLstgyRaeDEX/ZUWNnO8sfRl0afC3+B7IT2Stx2EahVOzAVnjYFlR5/EUcg2bmJAmLemwQv6Hm7/ALnLfd2XGRQjgjuEjxsssy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11274" name="Picture 10" descr="http://images.smh.com.au/2009/11/21/876396/baby2-420x0.jpg"/>
          <p:cNvPicPr>
            <a:picLocks noChangeAspect="1" noChangeArrowheads="1"/>
          </p:cNvPicPr>
          <p:nvPr/>
        </p:nvPicPr>
        <p:blipFill>
          <a:blip r:embed="rId3" cstate="print"/>
          <a:srcRect/>
          <a:stretch>
            <a:fillRect/>
          </a:stretch>
        </p:blipFill>
        <p:spPr bwMode="auto">
          <a:xfrm>
            <a:off x="4788024" y="2132856"/>
            <a:ext cx="3240360" cy="2314543"/>
          </a:xfrm>
          <a:prstGeom prst="rect">
            <a:avLst/>
          </a:prstGeom>
          <a:noFill/>
        </p:spPr>
      </p:pic>
    </p:spTree>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163</Words>
  <Application>Microsoft Office PowerPoint</Application>
  <PresentationFormat>Apresentação no Ecrã (4:3)</PresentationFormat>
  <Paragraphs>18</Paragraphs>
  <Slides>5</Slides>
  <Notes>0</Notes>
  <HiddenSlides>0</HiddenSlides>
  <MMClips>0</MMClips>
  <ScaleCrop>false</ScaleCrop>
  <HeadingPairs>
    <vt:vector size="4" baseType="variant">
      <vt:variant>
        <vt:lpstr>Tema</vt:lpstr>
      </vt:variant>
      <vt:variant>
        <vt:i4>1</vt:i4>
      </vt:variant>
      <vt:variant>
        <vt:lpstr>Títulos dos diapositivos</vt:lpstr>
      </vt:variant>
      <vt:variant>
        <vt:i4>5</vt:i4>
      </vt:variant>
    </vt:vector>
  </HeadingPairs>
  <TitlesOfParts>
    <vt:vector size="6" baseType="lpstr">
      <vt:lpstr>Tema do Office</vt:lpstr>
      <vt:lpstr>Diapositivo 1</vt:lpstr>
      <vt:lpstr>Diapositivo 2</vt:lpstr>
      <vt:lpstr>Diapositivo 3</vt:lpstr>
      <vt:lpstr>Diapositivo 4</vt:lpstr>
      <vt:lpstr>Diapositivo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Alexandra</dc:creator>
  <cp:lastModifiedBy>Alexandra</cp:lastModifiedBy>
  <cp:revision>7</cp:revision>
  <dcterms:created xsi:type="dcterms:W3CDTF">2014-03-23T08:53:13Z</dcterms:created>
  <dcterms:modified xsi:type="dcterms:W3CDTF">2014-03-23T09:54:56Z</dcterms:modified>
</cp:coreProperties>
</file>